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34"/>
  </p:notesMasterIdLst>
  <p:handoutMasterIdLst>
    <p:handoutMasterId r:id="rId35"/>
  </p:handoutMasterIdLst>
  <p:sldIdLst>
    <p:sldId id="347" r:id="rId2"/>
    <p:sldId id="379" r:id="rId3"/>
    <p:sldId id="380" r:id="rId4"/>
    <p:sldId id="381" r:id="rId5"/>
    <p:sldId id="382" r:id="rId6"/>
    <p:sldId id="383" r:id="rId7"/>
    <p:sldId id="384" r:id="rId8"/>
    <p:sldId id="385" r:id="rId9"/>
    <p:sldId id="386" r:id="rId10"/>
    <p:sldId id="387" r:id="rId11"/>
    <p:sldId id="388" r:id="rId12"/>
    <p:sldId id="389" r:id="rId13"/>
    <p:sldId id="390" r:id="rId14"/>
    <p:sldId id="391" r:id="rId15"/>
    <p:sldId id="392" r:id="rId16"/>
    <p:sldId id="393" r:id="rId17"/>
    <p:sldId id="394" r:id="rId18"/>
    <p:sldId id="395" r:id="rId19"/>
    <p:sldId id="396" r:id="rId20"/>
    <p:sldId id="397" r:id="rId21"/>
    <p:sldId id="398" r:id="rId22"/>
    <p:sldId id="399" r:id="rId23"/>
    <p:sldId id="400" r:id="rId24"/>
    <p:sldId id="401" r:id="rId25"/>
    <p:sldId id="402" r:id="rId26"/>
    <p:sldId id="403" r:id="rId27"/>
    <p:sldId id="404" r:id="rId28"/>
    <p:sldId id="405" r:id="rId29"/>
    <p:sldId id="406" r:id="rId30"/>
    <p:sldId id="407" r:id="rId31"/>
    <p:sldId id="408" r:id="rId32"/>
    <p:sldId id="409"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BBE88CA-60B1-41F9-9D82-E2AD85DAA7FD}">
          <p14:sldIdLst/>
        </p14:section>
        <p14:section name="Fundamentals" id="{0CA6634F-C6FD-4BBA-B04E-9ED03905FDE5}">
          <p14:sldIdLst>
            <p14:sldId id="347"/>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Lst>
        </p14:section>
        <p14:section name="Creating Widgets" id="{6B1E3601-EB35-4251-BB34-8DE7DE276B42}">
          <p14:sldIdLst/>
        </p14:section>
        <p14:section name="Binding" id="{1DB0B21D-4E8B-460A-8FB1-E6A8FBD015CE}">
          <p14:sldIdLst/>
        </p14:section>
        <p14:section name="Widget labels" id="{1A162D24-8A4D-448C-97E1-2B890316162F}">
          <p14:sldIdLst/>
        </p14:section>
        <p14:section name="Optional properties" id="{27547CD4-5DD5-46E9-BBB9-F7FDD1C040E9}">
          <p14:sldIdLst/>
        </p14:section>
        <p14:section name="Deploy" id="{19C56A78-FD4F-4F7A-8F37-E0576A398F39}">
          <p14:sldIdLst/>
        </p14:section>
        <p14:section name="Review" id="{CD3E2942-0691-4B15-B842-079311E6BD2A}">
          <p14:sldIdLst/>
        </p14:section>
        <p14:section name="Untitled Section" id="{3B2D00A3-6E62-4EA0-93F6-E064781E0243}">
          <p14:sldIdLst/>
        </p14:section>
      </p14:sectionLst>
    </p:ex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15:clr>
            <a:srgbClr val="A4A3A4"/>
          </p15:clr>
        </p15:guide>
        <p15:guide id="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th Luersen" initials="sl"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27" autoAdjust="0"/>
    <p:restoredTop sz="93817" autoAdjust="0"/>
  </p:normalViewPr>
  <p:slideViewPr>
    <p:cSldViewPr showGuides="1">
      <p:cViewPr varScale="1">
        <p:scale>
          <a:sx n="80" d="100"/>
          <a:sy n="80" d="100"/>
        </p:scale>
        <p:origin x="940" y="44"/>
      </p:cViewPr>
      <p:guideLst>
        <p:guide orient="horz"/>
        <p:guide/>
      </p:guideLst>
    </p:cSldViewPr>
  </p:slid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85" d="100"/>
          <a:sy n="85" d="100"/>
        </p:scale>
        <p:origin x="-3786" y="-96"/>
      </p:cViewPr>
      <p:guideLst>
        <p:guide orient="horz"/>
        <p:guide/>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0435FB-616F-428E-8B59-652E1B735B94}" type="datetimeFigureOut">
              <a:rPr lang="en-US" smtClean="0"/>
              <a:t>2/26/2022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29F476C-716D-4D92-B0B8-B6A8CF4642D9}" type="slidenum">
              <a:rPr lang="en-US" smtClean="0"/>
              <a:t>‹#›</a:t>
            </a:fld>
            <a:endParaRPr lang="en-US"/>
          </a:p>
        </p:txBody>
      </p:sp>
    </p:spTree>
    <p:extLst>
      <p:ext uri="{BB962C8B-B14F-4D97-AF65-F5344CB8AC3E}">
        <p14:creationId xmlns:p14="http://schemas.microsoft.com/office/powerpoint/2010/main" val="1431202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hidden="1"/>
          <p:cNvSpPr>
            <a:spLocks noGrp="1"/>
          </p:cNvSpPr>
          <p:nvPr>
            <p:ph type="hdr" sz="quarter"/>
          </p:nvPr>
        </p:nvSpPr>
        <p:spPr>
          <a:xfrm>
            <a:off x="-4012" y="1"/>
            <a:ext cx="6862011" cy="228599"/>
          </a:xfrm>
          <a:prstGeom prst="rect">
            <a:avLst/>
          </a:prstGeom>
        </p:spPr>
        <p:txBody>
          <a:bodyPr vert="horz" lIns="91440" tIns="45720" rIns="91440" bIns="45720" rtlCol="0"/>
          <a:lstStyle>
            <a:lvl1pPr algn="l">
              <a:defRPr sz="1200">
                <a:latin typeface="Arial" pitchFamily="34" charset="0"/>
                <a:cs typeface="Arial" pitchFamily="34" charset="0"/>
              </a:defRPr>
            </a:lvl1pPr>
          </a:lstStyle>
          <a:p>
            <a:endParaRPr lang="en-US" dirty="0"/>
          </a:p>
        </p:txBody>
      </p:sp>
      <p:sp>
        <p:nvSpPr>
          <p:cNvPr id="6" name="Footer Placeholder 5" hidden="1"/>
          <p:cNvSpPr>
            <a:spLocks noGrp="1"/>
          </p:cNvSpPr>
          <p:nvPr>
            <p:ph type="ftr" sz="quarter" idx="4"/>
          </p:nvPr>
        </p:nvSpPr>
        <p:spPr>
          <a:xfrm>
            <a:off x="76200" y="8799443"/>
            <a:ext cx="3581400" cy="303213"/>
          </a:xfrm>
          <a:prstGeom prst="rect">
            <a:avLst/>
          </a:prstGeom>
        </p:spPr>
        <p:txBody>
          <a:bodyPr vert="horz" lIns="91440" tIns="45720" rIns="91440" bIns="45720" rtlCol="0" anchor="b"/>
          <a:lstStyle>
            <a:lvl1pPr algn="l">
              <a:defRPr sz="800">
                <a:latin typeface="Arial" pitchFamily="34" charset="0"/>
                <a:cs typeface="Arial" pitchFamily="34" charset="0"/>
              </a:defRPr>
            </a:lvl1pPr>
          </a:lstStyle>
          <a:p>
            <a:endParaRPr lang="en-US" dirty="0"/>
          </a:p>
        </p:txBody>
      </p:sp>
      <p:sp>
        <p:nvSpPr>
          <p:cNvPr id="4" name="Slide Image Placeholder 3"/>
          <p:cNvSpPr>
            <a:spLocks noGrp="1" noRot="1" noChangeAspect="1"/>
          </p:cNvSpPr>
          <p:nvPr>
            <p:ph type="sldImg" idx="2"/>
          </p:nvPr>
        </p:nvSpPr>
        <p:spPr>
          <a:xfrm>
            <a:off x="800100" y="304800"/>
            <a:ext cx="5257800" cy="39433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52400" y="4343400"/>
            <a:ext cx="6553200" cy="43434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775380"/>
            <a:ext cx="2971800" cy="303212"/>
          </a:xfrm>
          <a:prstGeom prst="rect">
            <a:avLst/>
          </a:prstGeom>
        </p:spPr>
        <p:txBody>
          <a:bodyPr vert="horz" lIns="91440" tIns="45720" rIns="91440" bIns="45720" rtlCol="0" anchor="b"/>
          <a:lstStyle>
            <a:lvl1pPr algn="r">
              <a:defRPr sz="800">
                <a:latin typeface="Arial" pitchFamily="34" charset="0"/>
                <a:cs typeface="Arial" pitchFamily="34" charset="0"/>
              </a:defRPr>
            </a:lvl1pPr>
          </a:lstStyle>
          <a:p>
            <a:fld id="{BC59C1E8-2E88-4BF4-A80C-B8AE78323CDF}" type="slidenum">
              <a:rPr lang="en-US" smtClean="0"/>
              <a:pPr/>
              <a:t>‹#›</a:t>
            </a:fld>
            <a:endParaRPr lang="en-US" dirty="0"/>
          </a:p>
        </p:txBody>
      </p:sp>
      <p:sp>
        <p:nvSpPr>
          <p:cNvPr id="8" name="txt_CopyrightFooter"/>
          <p:cNvSpPr/>
          <p:nvPr/>
        </p:nvSpPr>
        <p:spPr>
          <a:xfrm>
            <a:off x="76200" y="8763000"/>
            <a:ext cx="3581400" cy="338554"/>
          </a:xfrm>
          <a:prstGeom prst="rect">
            <a:avLst/>
          </a:prstGeom>
        </p:spPr>
        <p:txBody>
          <a:bodyPr vert="horz" lIns="91440" tIns="45720" rIns="91440" bIns="45720" rtlCol="0" anchor="b"/>
          <a:lstStyle/>
          <a:p>
            <a:pPr lvl="0"/>
            <a:r>
              <a:rPr lang="en-US" sz="800" dirty="0">
                <a:latin typeface="Arial" pitchFamily="34" charset="0"/>
                <a:cs typeface="Arial" pitchFamily="34" charset="0"/>
              </a:rPr>
              <a:t>© Guidewire Software, Inc. 2001-2014. All rights reserved.</a:t>
            </a:r>
            <a:br>
              <a:rPr lang="en-US" sz="800" dirty="0">
                <a:latin typeface="Arial" pitchFamily="34" charset="0"/>
                <a:cs typeface="Arial" pitchFamily="34" charset="0"/>
              </a:rPr>
            </a:br>
            <a:r>
              <a:rPr lang="en-US" sz="800" dirty="0">
                <a:latin typeface="Arial" pitchFamily="34" charset="0"/>
                <a:cs typeface="Arial" pitchFamily="34" charset="0"/>
              </a:rPr>
              <a:t>Do not distribute without permission.</a:t>
            </a:r>
          </a:p>
        </p:txBody>
      </p:sp>
    </p:spTree>
    <p:extLst>
      <p:ext uri="{BB962C8B-B14F-4D97-AF65-F5344CB8AC3E}">
        <p14:creationId xmlns:p14="http://schemas.microsoft.com/office/powerpoint/2010/main" val="215022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228600" indent="0" algn="l" defTabSz="914400" rtl="0" eaLnBrk="1" latinLnBrk="0" hangingPunct="1">
      <a:defRPr sz="1000" kern="1200">
        <a:solidFill>
          <a:schemeClr val="tx1"/>
        </a:solidFill>
        <a:latin typeface="Arial" pitchFamily="34" charset="0"/>
        <a:ea typeface="+mn-ea"/>
        <a:cs typeface="Arial" pitchFamily="34" charset="0"/>
      </a:defRPr>
    </a:lvl2pPr>
    <a:lvl3pPr marL="457200" indent="0" algn="l" defTabSz="914400" rtl="0" eaLnBrk="1" latinLnBrk="0" hangingPunct="1">
      <a:defRPr sz="1000" kern="1200">
        <a:solidFill>
          <a:schemeClr val="tx1"/>
        </a:solidFill>
        <a:latin typeface="Arial" pitchFamily="34" charset="0"/>
        <a:ea typeface="+mn-ea"/>
        <a:cs typeface="Arial" pitchFamily="34" charset="0"/>
      </a:defRPr>
    </a:lvl3pPr>
    <a:lvl4pPr marL="685800" indent="0" algn="l" defTabSz="914400" rtl="0" eaLnBrk="1" latinLnBrk="0" hangingPunct="1">
      <a:defRPr sz="1000" kern="1200">
        <a:solidFill>
          <a:schemeClr val="tx1"/>
        </a:solidFill>
        <a:latin typeface="Arial" pitchFamily="34" charset="0"/>
        <a:ea typeface="+mn-ea"/>
        <a:cs typeface="Arial" pitchFamily="34" charset="0"/>
      </a:defRPr>
    </a:lvl4pPr>
    <a:lvl5pPr marL="914400" indent="0" algn="l" defTabSz="914400" rtl="0" eaLnBrk="1" latinLnBrk="0" hangingPunct="1">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a:t>
            </a:fld>
            <a:endParaRPr lang="en-US" dirty="0"/>
          </a:p>
        </p:txBody>
      </p:sp>
    </p:spTree>
    <p:extLst>
      <p:ext uri="{BB962C8B-B14F-4D97-AF65-F5344CB8AC3E}">
        <p14:creationId xmlns:p14="http://schemas.microsoft.com/office/powerpoint/2010/main" val="568789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10</a:t>
            </a:fld>
            <a:endParaRPr lang="en-US" dirty="0"/>
          </a:p>
        </p:txBody>
      </p:sp>
    </p:spTree>
    <p:extLst>
      <p:ext uri="{BB962C8B-B14F-4D97-AF65-F5344CB8AC3E}">
        <p14:creationId xmlns:p14="http://schemas.microsoft.com/office/powerpoint/2010/main" val="1619543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11</a:t>
            </a:fld>
            <a:endParaRPr lang="en-US" dirty="0"/>
          </a:p>
        </p:txBody>
      </p:sp>
    </p:spTree>
    <p:extLst>
      <p:ext uri="{BB962C8B-B14F-4D97-AF65-F5344CB8AC3E}">
        <p14:creationId xmlns:p14="http://schemas.microsoft.com/office/powerpoint/2010/main" val="670636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12</a:t>
            </a:fld>
            <a:endParaRPr lang="en-US" dirty="0"/>
          </a:p>
        </p:txBody>
      </p:sp>
    </p:spTree>
    <p:extLst>
      <p:ext uri="{BB962C8B-B14F-4D97-AF65-F5344CB8AC3E}">
        <p14:creationId xmlns:p14="http://schemas.microsoft.com/office/powerpoint/2010/main" val="2569191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13</a:t>
            </a:fld>
            <a:endParaRPr lang="en-US" dirty="0"/>
          </a:p>
        </p:txBody>
      </p:sp>
    </p:spTree>
    <p:extLst>
      <p:ext uri="{BB962C8B-B14F-4D97-AF65-F5344CB8AC3E}">
        <p14:creationId xmlns:p14="http://schemas.microsoft.com/office/powerpoint/2010/main" val="366421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14</a:t>
            </a:fld>
            <a:endParaRPr lang="en-US" dirty="0"/>
          </a:p>
        </p:txBody>
      </p:sp>
    </p:spTree>
    <p:extLst>
      <p:ext uri="{BB962C8B-B14F-4D97-AF65-F5344CB8AC3E}">
        <p14:creationId xmlns:p14="http://schemas.microsoft.com/office/powerpoint/2010/main" val="291249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15</a:t>
            </a:fld>
            <a:endParaRPr lang="en-US" dirty="0"/>
          </a:p>
        </p:txBody>
      </p:sp>
    </p:spTree>
    <p:extLst>
      <p:ext uri="{BB962C8B-B14F-4D97-AF65-F5344CB8AC3E}">
        <p14:creationId xmlns:p14="http://schemas.microsoft.com/office/powerpoint/2010/main" val="3232653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16</a:t>
            </a:fld>
            <a:endParaRPr lang="en-US" dirty="0"/>
          </a:p>
        </p:txBody>
      </p:sp>
    </p:spTree>
    <p:extLst>
      <p:ext uri="{BB962C8B-B14F-4D97-AF65-F5344CB8AC3E}">
        <p14:creationId xmlns:p14="http://schemas.microsoft.com/office/powerpoint/2010/main" val="2673899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17</a:t>
            </a:fld>
            <a:endParaRPr lang="en-US" dirty="0"/>
          </a:p>
        </p:txBody>
      </p:sp>
    </p:spTree>
    <p:extLst>
      <p:ext uri="{BB962C8B-B14F-4D97-AF65-F5344CB8AC3E}">
        <p14:creationId xmlns:p14="http://schemas.microsoft.com/office/powerpoint/2010/main" val="1938911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18</a:t>
            </a:fld>
            <a:endParaRPr lang="en-US" dirty="0"/>
          </a:p>
        </p:txBody>
      </p:sp>
    </p:spTree>
    <p:extLst>
      <p:ext uri="{BB962C8B-B14F-4D97-AF65-F5344CB8AC3E}">
        <p14:creationId xmlns:p14="http://schemas.microsoft.com/office/powerpoint/2010/main" val="19022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19</a:t>
            </a:fld>
            <a:endParaRPr lang="en-US" dirty="0"/>
          </a:p>
        </p:txBody>
      </p:sp>
    </p:spTree>
    <p:extLst>
      <p:ext uri="{BB962C8B-B14F-4D97-AF65-F5344CB8AC3E}">
        <p14:creationId xmlns:p14="http://schemas.microsoft.com/office/powerpoint/2010/main" val="626303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a:t>
            </a:fld>
            <a:endParaRPr lang="en-US" dirty="0"/>
          </a:p>
        </p:txBody>
      </p:sp>
    </p:spTree>
    <p:extLst>
      <p:ext uri="{BB962C8B-B14F-4D97-AF65-F5344CB8AC3E}">
        <p14:creationId xmlns:p14="http://schemas.microsoft.com/office/powerpoint/2010/main" val="2457916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20</a:t>
            </a:fld>
            <a:endParaRPr lang="en-US" dirty="0"/>
          </a:p>
        </p:txBody>
      </p:sp>
    </p:spTree>
    <p:extLst>
      <p:ext uri="{BB962C8B-B14F-4D97-AF65-F5344CB8AC3E}">
        <p14:creationId xmlns:p14="http://schemas.microsoft.com/office/powerpoint/2010/main" val="3363761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21</a:t>
            </a:fld>
            <a:endParaRPr lang="en-US" dirty="0"/>
          </a:p>
        </p:txBody>
      </p:sp>
    </p:spTree>
    <p:extLst>
      <p:ext uri="{BB962C8B-B14F-4D97-AF65-F5344CB8AC3E}">
        <p14:creationId xmlns:p14="http://schemas.microsoft.com/office/powerpoint/2010/main" val="610965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22</a:t>
            </a:fld>
            <a:endParaRPr lang="en-US" dirty="0"/>
          </a:p>
        </p:txBody>
      </p:sp>
    </p:spTree>
    <p:extLst>
      <p:ext uri="{BB962C8B-B14F-4D97-AF65-F5344CB8AC3E}">
        <p14:creationId xmlns:p14="http://schemas.microsoft.com/office/powerpoint/2010/main" val="3568795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23</a:t>
            </a:fld>
            <a:endParaRPr lang="en-US" dirty="0"/>
          </a:p>
        </p:txBody>
      </p:sp>
    </p:spTree>
    <p:extLst>
      <p:ext uri="{BB962C8B-B14F-4D97-AF65-F5344CB8AC3E}">
        <p14:creationId xmlns:p14="http://schemas.microsoft.com/office/powerpoint/2010/main" val="968201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24</a:t>
            </a:fld>
            <a:endParaRPr lang="en-US" dirty="0"/>
          </a:p>
        </p:txBody>
      </p:sp>
    </p:spTree>
    <p:extLst>
      <p:ext uri="{BB962C8B-B14F-4D97-AF65-F5344CB8AC3E}">
        <p14:creationId xmlns:p14="http://schemas.microsoft.com/office/powerpoint/2010/main" val="2386007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25</a:t>
            </a:fld>
            <a:endParaRPr lang="en-US" dirty="0"/>
          </a:p>
        </p:txBody>
      </p:sp>
    </p:spTree>
    <p:extLst>
      <p:ext uri="{BB962C8B-B14F-4D97-AF65-F5344CB8AC3E}">
        <p14:creationId xmlns:p14="http://schemas.microsoft.com/office/powerpoint/2010/main" val="1041685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26</a:t>
            </a:fld>
            <a:endParaRPr lang="en-US" dirty="0"/>
          </a:p>
        </p:txBody>
      </p:sp>
    </p:spTree>
    <p:extLst>
      <p:ext uri="{BB962C8B-B14F-4D97-AF65-F5344CB8AC3E}">
        <p14:creationId xmlns:p14="http://schemas.microsoft.com/office/powerpoint/2010/main" val="990139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27</a:t>
            </a:fld>
            <a:endParaRPr lang="en-US" dirty="0"/>
          </a:p>
        </p:txBody>
      </p:sp>
    </p:spTree>
    <p:extLst>
      <p:ext uri="{BB962C8B-B14F-4D97-AF65-F5344CB8AC3E}">
        <p14:creationId xmlns:p14="http://schemas.microsoft.com/office/powerpoint/2010/main" val="3171060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28</a:t>
            </a:fld>
            <a:endParaRPr lang="en-US" dirty="0"/>
          </a:p>
        </p:txBody>
      </p:sp>
    </p:spTree>
    <p:extLst>
      <p:ext uri="{BB962C8B-B14F-4D97-AF65-F5344CB8AC3E}">
        <p14:creationId xmlns:p14="http://schemas.microsoft.com/office/powerpoint/2010/main" val="1375233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29</a:t>
            </a:fld>
            <a:endParaRPr lang="en-US" dirty="0"/>
          </a:p>
        </p:txBody>
      </p:sp>
    </p:spTree>
    <p:extLst>
      <p:ext uri="{BB962C8B-B14F-4D97-AF65-F5344CB8AC3E}">
        <p14:creationId xmlns:p14="http://schemas.microsoft.com/office/powerpoint/2010/main" val="135365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a:t>
            </a:fld>
            <a:endParaRPr lang="en-US" dirty="0"/>
          </a:p>
        </p:txBody>
      </p:sp>
    </p:spTree>
    <p:extLst>
      <p:ext uri="{BB962C8B-B14F-4D97-AF65-F5344CB8AC3E}">
        <p14:creationId xmlns:p14="http://schemas.microsoft.com/office/powerpoint/2010/main" val="3842694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30</a:t>
            </a:fld>
            <a:endParaRPr lang="en-US" dirty="0"/>
          </a:p>
        </p:txBody>
      </p:sp>
    </p:spTree>
    <p:extLst>
      <p:ext uri="{BB962C8B-B14F-4D97-AF65-F5344CB8AC3E}">
        <p14:creationId xmlns:p14="http://schemas.microsoft.com/office/powerpoint/2010/main" val="596689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31</a:t>
            </a:fld>
            <a:endParaRPr lang="en-US" dirty="0"/>
          </a:p>
        </p:txBody>
      </p:sp>
    </p:spTree>
    <p:extLst>
      <p:ext uri="{BB962C8B-B14F-4D97-AF65-F5344CB8AC3E}">
        <p14:creationId xmlns:p14="http://schemas.microsoft.com/office/powerpoint/2010/main" val="3089704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32</a:t>
            </a:fld>
            <a:endParaRPr lang="en-US" dirty="0"/>
          </a:p>
        </p:txBody>
      </p:sp>
    </p:spTree>
    <p:extLst>
      <p:ext uri="{BB962C8B-B14F-4D97-AF65-F5344CB8AC3E}">
        <p14:creationId xmlns:p14="http://schemas.microsoft.com/office/powerpoint/2010/main" val="1292878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4</a:t>
            </a:fld>
            <a:endParaRPr lang="en-US" dirty="0"/>
          </a:p>
        </p:txBody>
      </p:sp>
    </p:spTree>
    <p:extLst>
      <p:ext uri="{BB962C8B-B14F-4D97-AF65-F5344CB8AC3E}">
        <p14:creationId xmlns:p14="http://schemas.microsoft.com/office/powerpoint/2010/main" val="295117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5</a:t>
            </a:fld>
            <a:endParaRPr lang="en-US" dirty="0"/>
          </a:p>
        </p:txBody>
      </p:sp>
    </p:spTree>
    <p:extLst>
      <p:ext uri="{BB962C8B-B14F-4D97-AF65-F5344CB8AC3E}">
        <p14:creationId xmlns:p14="http://schemas.microsoft.com/office/powerpoint/2010/main" val="392626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6</a:t>
            </a:fld>
            <a:endParaRPr lang="en-US" dirty="0"/>
          </a:p>
        </p:txBody>
      </p:sp>
    </p:spTree>
    <p:extLst>
      <p:ext uri="{BB962C8B-B14F-4D97-AF65-F5344CB8AC3E}">
        <p14:creationId xmlns:p14="http://schemas.microsoft.com/office/powerpoint/2010/main" val="455845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7</a:t>
            </a:fld>
            <a:endParaRPr lang="en-US" dirty="0"/>
          </a:p>
        </p:txBody>
      </p:sp>
    </p:spTree>
    <p:extLst>
      <p:ext uri="{BB962C8B-B14F-4D97-AF65-F5344CB8AC3E}">
        <p14:creationId xmlns:p14="http://schemas.microsoft.com/office/powerpoint/2010/main" val="205477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8</a:t>
            </a:fld>
            <a:endParaRPr lang="en-US" dirty="0"/>
          </a:p>
        </p:txBody>
      </p:sp>
    </p:spTree>
    <p:extLst>
      <p:ext uri="{BB962C8B-B14F-4D97-AF65-F5344CB8AC3E}">
        <p14:creationId xmlns:p14="http://schemas.microsoft.com/office/powerpoint/2010/main" val="3803726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0" i="0" kern="1200" dirty="0">
                <a:solidFill>
                  <a:schemeClr val="tx1"/>
                </a:solidFill>
                <a:effectLst/>
                <a:latin typeface="Arial" pitchFamily="34" charset="0"/>
                <a:ea typeface="+mn-ea"/>
                <a:cs typeface="Arial" pitchFamily="34" charset="0"/>
              </a:rPr>
              <a:t>A widget is a graphical user interface element responsible for interacting with the user.  "Widget" is</a:t>
            </a:r>
            <a:r>
              <a:rPr lang="en-US" sz="1200" b="0" i="0" kern="1200" baseline="0" dirty="0">
                <a:solidFill>
                  <a:schemeClr val="tx1"/>
                </a:solidFill>
                <a:effectLst/>
                <a:latin typeface="Arial" pitchFamily="34" charset="0"/>
                <a:ea typeface="+mn-ea"/>
                <a:cs typeface="Arial" pitchFamily="34" charset="0"/>
              </a:rPr>
              <a:t> a Java specific, industry term.  </a:t>
            </a:r>
            <a:r>
              <a:rPr lang="en-US" sz="1200" b="0" i="0" kern="1200" dirty="0">
                <a:solidFill>
                  <a:schemeClr val="tx1"/>
                </a:solidFill>
                <a:effectLst/>
                <a:latin typeface="Arial" pitchFamily="34" charset="0"/>
                <a:ea typeface="+mn-ea"/>
                <a:cs typeface="Arial" pitchFamily="34" charset="0"/>
              </a:rPr>
              <a:t>Widgets maintain and draw their state using some combination of graphical drawing operations. Using the mouse or the keyboard, the user can change the state of a widget. When a state change occurs, whether initiated by the user or the application code, widgets redraw to show the new state. </a:t>
            </a:r>
          </a:p>
          <a:p>
            <a:endParaRPr lang="en-US" dirty="0"/>
          </a:p>
          <a:p>
            <a:r>
              <a:rPr lang="en-US" dirty="0"/>
              <a:t>Both Widget and Location are conceptual representations</a:t>
            </a:r>
            <a:r>
              <a:rPr lang="en-US" baseline="0" dirty="0"/>
              <a:t> in this diagram.  There are no &lt;Widget /&gt; or &lt;Location /&gt; elements. Atomic Widget is also a conceptual representation.  There is no &lt;</a:t>
            </a:r>
            <a:r>
              <a:rPr lang="en-US" baseline="0" dirty="0" err="1"/>
              <a:t>AtomicWidget</a:t>
            </a:r>
            <a:r>
              <a:rPr lang="en-US" baseline="0" dirty="0"/>
              <a:t> /&gt; element.</a:t>
            </a:r>
          </a:p>
          <a:p>
            <a:endParaRPr lang="en-US" baseline="0" dirty="0"/>
          </a:p>
          <a:p>
            <a:r>
              <a:rPr lang="en-US" dirty="0"/>
              <a:t>A location is a place to which you can navigate in the interface. Locations are used primarily to provide a hierarchical organization of the interface elements, and to assist with navigation. PCF</a:t>
            </a:r>
            <a:r>
              <a:rPr lang="en-US" baseline="0" dirty="0"/>
              <a:t> elements that are consider l</a:t>
            </a:r>
            <a:r>
              <a:rPr lang="en-US" sz="1200" b="0" i="0" kern="1200" dirty="0">
                <a:solidFill>
                  <a:schemeClr val="tx1"/>
                </a:solidFill>
                <a:effectLst/>
                <a:latin typeface="Arial" pitchFamily="34" charset="0"/>
                <a:ea typeface="+mn-ea"/>
                <a:cs typeface="Arial" pitchFamily="34" charset="0"/>
              </a:rPr>
              <a:t>ocations include pages, wizards, worksheets, forwards, and location groups. </a:t>
            </a:r>
          </a:p>
          <a:p>
            <a:endParaRPr lang="en-US" sz="1200" b="0" i="0" kern="1200" dirty="0">
              <a:solidFill>
                <a:schemeClr val="tx1"/>
              </a:solidFill>
              <a:effectLst/>
              <a:latin typeface="Arial" pitchFamily="34" charset="0"/>
              <a:ea typeface="+mn-ea"/>
              <a:cs typeface="Arial" pitchFamily="34" charset="0"/>
            </a:endParaRPr>
          </a:p>
          <a:p>
            <a:r>
              <a:rPr lang="en-US" dirty="0"/>
              <a:t>A widget is a PCF element that a Guidewire application renders into</a:t>
            </a:r>
            <a:r>
              <a:rPr lang="en-US" baseline="0" dirty="0"/>
              <a:t> an HTML object. </a:t>
            </a:r>
            <a:r>
              <a:rPr lang="en-US" dirty="0"/>
              <a:t>Buttons, menus, text boxes, and dropdown</a:t>
            </a:r>
            <a:r>
              <a:rPr lang="en-US" baseline="0" dirty="0"/>
              <a:t> lists</a:t>
            </a:r>
            <a:r>
              <a:rPr lang="en-US" dirty="0"/>
              <a:t> are all examples of PCF elements</a:t>
            </a:r>
            <a:r>
              <a:rPr lang="en-US" baseline="0" dirty="0"/>
              <a:t> that are considered </a:t>
            </a:r>
            <a:r>
              <a:rPr lang="en-US" dirty="0"/>
              <a:t>widgets. Some widgets that are not</a:t>
            </a:r>
            <a:r>
              <a:rPr lang="en-US" baseline="0" dirty="0"/>
              <a:t> visually presented in the web browser, but are rendered as an HTML object, such as a hidden input.</a:t>
            </a:r>
            <a:endParaRPr lang="en-US" dirty="0"/>
          </a:p>
          <a:p>
            <a:endParaRPr lang="en-US" dirty="0"/>
          </a:p>
          <a:p>
            <a:pPr eaLnBrk="1" hangingPunct="1"/>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C59C1E8-2E88-4BF4-A80C-B8AE78323CDF}" type="slidenum">
              <a:rPr lang="en-US" smtClean="0"/>
              <a:pPr/>
              <a:t>9</a:t>
            </a:fld>
            <a:endParaRPr lang="en-US" dirty="0"/>
          </a:p>
        </p:txBody>
      </p:sp>
    </p:spTree>
    <p:extLst>
      <p:ext uri="{BB962C8B-B14F-4D97-AF65-F5344CB8AC3E}">
        <p14:creationId xmlns:p14="http://schemas.microsoft.com/office/powerpoint/2010/main" val="13704636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Layout">
    <p:spTree>
      <p:nvGrpSpPr>
        <p:cNvPr id="1" name=""/>
        <p:cNvGrpSpPr/>
        <p:nvPr/>
      </p:nvGrpSpPr>
      <p:grpSpPr>
        <a:xfrm>
          <a:off x="0" y="0"/>
          <a:ext cx="0" cy="0"/>
          <a:chOff x="0" y="0"/>
          <a:chExt cx="0" cy="0"/>
        </a:xfrm>
      </p:grpSpPr>
      <p:sp>
        <p:nvSpPr>
          <p:cNvPr id="19" name="rec Background Gradient"/>
          <p:cNvSpPr/>
          <p:nvPr/>
        </p:nvSpPr>
        <p:spPr bwMode="auto">
          <a:xfrm>
            <a:off x="81938" y="0"/>
            <a:ext cx="9089231" cy="6858000"/>
          </a:xfrm>
          <a:prstGeom prst="rect">
            <a:avLst/>
          </a:prstGeom>
          <a:gradFill flip="none" rotWithShape="1">
            <a:gsLst>
              <a:gs pos="1000">
                <a:srgbClr val="04628C"/>
              </a:gs>
              <a:gs pos="99000">
                <a:srgbClr val="07A6ED"/>
              </a:gs>
            </a:gsLst>
            <a:lin ang="8100000" scaled="1"/>
            <a:tileRect/>
          </a:gradFill>
          <a:ln w="317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noAutofit/>
          </a:bodyPr>
          <a:lstStyle/>
          <a:p>
            <a:pPr marL="109538" marR="0" indent="-109538" algn="ctr" defTabSz="914400" rtl="0" eaLnBrk="1" fontAlgn="base" latinLnBrk="0" hangingPunct="1">
              <a:lnSpc>
                <a:spcPct val="100000"/>
              </a:lnSpc>
              <a:spcBef>
                <a:spcPct val="50000"/>
              </a:spcBef>
              <a:spcAft>
                <a:spcPct val="0"/>
              </a:spcAft>
              <a:buClr>
                <a:schemeClr val="tx2"/>
              </a:buClr>
              <a:buSzTx/>
              <a:buFont typeface="Arial" charset="0"/>
              <a:buNone/>
              <a:tabLst/>
            </a:pPr>
            <a:endParaRPr kumimoji="0" lang="en-US" sz="1600" b="0" i="0" u="none" strike="noStrike" cap="none" normalizeH="0" baseline="0" dirty="0">
              <a:ln>
                <a:noFill/>
              </a:ln>
              <a:solidFill>
                <a:srgbClr val="333333"/>
              </a:solidFill>
              <a:effectLst/>
              <a:latin typeface="+mj-lt"/>
            </a:endParaRPr>
          </a:p>
        </p:txBody>
      </p:sp>
      <p:grpSp>
        <p:nvGrpSpPr>
          <p:cNvPr id="2" name="rec GW Sidebar"/>
          <p:cNvGrpSpPr/>
          <p:nvPr/>
        </p:nvGrpSpPr>
        <p:grpSpPr>
          <a:xfrm>
            <a:off x="0" y="0"/>
            <a:ext cx="109538" cy="6858000"/>
            <a:chOff x="0" y="0"/>
            <a:chExt cx="109538" cy="6858000"/>
          </a:xfrm>
        </p:grpSpPr>
        <p:sp>
          <p:nvSpPr>
            <p:cNvPr id="22" name="rec GW Blue"/>
            <p:cNvSpPr/>
            <p:nvPr userDrawn="1"/>
          </p:nvSpPr>
          <p:spPr bwMode="auto">
            <a:xfrm>
              <a:off x="0" y="1325563"/>
              <a:ext cx="109538" cy="5532437"/>
            </a:xfrm>
            <a:prstGeom prst="rect">
              <a:avLst/>
            </a:prstGeom>
            <a:solidFill>
              <a:srgbClr val="04628C"/>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4" name="rec GW Green"/>
            <p:cNvSpPr/>
            <p:nvPr userDrawn="1"/>
          </p:nvSpPr>
          <p:spPr bwMode="auto">
            <a:xfrm>
              <a:off x="0" y="1060450"/>
              <a:ext cx="109538" cy="265113"/>
            </a:xfrm>
            <a:prstGeom prst="rect">
              <a:avLst/>
            </a:prstGeom>
            <a:solidFill>
              <a:srgbClr val="3F8E39"/>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5" name="rec GW Orange"/>
            <p:cNvSpPr/>
            <p:nvPr userDrawn="1"/>
          </p:nvSpPr>
          <p:spPr bwMode="auto">
            <a:xfrm>
              <a:off x="0" y="795338"/>
              <a:ext cx="109538" cy="265112"/>
            </a:xfrm>
            <a:prstGeom prst="rect">
              <a:avLst/>
            </a:prstGeom>
            <a:solidFill>
              <a:srgbClr val="D8691E"/>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6" name="rec GW Purple"/>
            <p:cNvSpPr/>
            <p:nvPr userDrawn="1"/>
          </p:nvSpPr>
          <p:spPr bwMode="auto">
            <a:xfrm>
              <a:off x="0" y="530225"/>
              <a:ext cx="109538" cy="265113"/>
            </a:xfrm>
            <a:prstGeom prst="rect">
              <a:avLst/>
            </a:prstGeom>
            <a:solidFill>
              <a:srgbClr val="645893"/>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7" name="rec GW Gold"/>
            <p:cNvSpPr/>
            <p:nvPr userDrawn="1"/>
          </p:nvSpPr>
          <p:spPr bwMode="auto">
            <a:xfrm>
              <a:off x="0" y="265113"/>
              <a:ext cx="109538" cy="265112"/>
            </a:xfrm>
            <a:prstGeom prst="rect">
              <a:avLst/>
            </a:prstGeom>
            <a:solidFill>
              <a:srgbClr val="E5BA03"/>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8" name="rec GW Red"/>
            <p:cNvSpPr/>
            <p:nvPr userDrawn="1"/>
          </p:nvSpPr>
          <p:spPr bwMode="auto">
            <a:xfrm>
              <a:off x="0" y="0"/>
              <a:ext cx="109538" cy="265113"/>
            </a:xfrm>
            <a:prstGeom prst="rect">
              <a:avLst/>
            </a:prstGeom>
            <a:solidFill>
              <a:srgbClr val="D33819"/>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grpSp>
      <p:sp>
        <p:nvSpPr>
          <p:cNvPr id="20" name="txt Copyright 2001-2013"/>
          <p:cNvSpPr txBox="1"/>
          <p:nvPr/>
        </p:nvSpPr>
        <p:spPr>
          <a:xfrm>
            <a:off x="5410200" y="6553200"/>
            <a:ext cx="3409950" cy="184666"/>
          </a:xfrm>
          <a:prstGeom prst="rect">
            <a:avLst/>
          </a:prstGeom>
          <a:noFill/>
        </p:spPr>
        <p:txBody>
          <a:bodyPr wrap="square" lIns="0" tIns="0" rIns="0" bIns="0">
            <a:spAutoFit/>
          </a:bodyPr>
          <a:lstStyle/>
          <a:p>
            <a:pPr algn="r">
              <a:spcBef>
                <a:spcPts val="600"/>
              </a:spcBef>
              <a:buClr>
                <a:schemeClr val="tx2"/>
              </a:buClr>
              <a:buFont typeface="Arial" charset="0"/>
              <a:buNone/>
              <a:defRPr/>
            </a:pPr>
            <a:r>
              <a:rPr lang="en-US" sz="600" dirty="0">
                <a:solidFill>
                  <a:schemeClr val="tx1"/>
                </a:solidFill>
                <a:latin typeface="+mn-lt"/>
                <a:cs typeface="Arial" pitchFamily="34" charset="0"/>
              </a:rPr>
              <a:t>© Guidewire Software, Inc. 2001-2014. All rights reserved.</a:t>
            </a:r>
            <a:br>
              <a:rPr lang="en-US" sz="600" dirty="0">
                <a:solidFill>
                  <a:schemeClr val="tx1"/>
                </a:solidFill>
                <a:latin typeface="+mn-lt"/>
                <a:cs typeface="Arial" pitchFamily="34" charset="0"/>
              </a:rPr>
            </a:br>
            <a:r>
              <a:rPr lang="en-US" sz="600" dirty="0">
                <a:solidFill>
                  <a:schemeClr val="tx1"/>
                </a:solidFill>
                <a:latin typeface="+mn-lt"/>
                <a:cs typeface="Arial" pitchFamily="34" charset="0"/>
              </a:rPr>
              <a:t>Do not distribute without permission.</a:t>
            </a:r>
          </a:p>
        </p:txBody>
      </p:sp>
      <p:pic>
        <p:nvPicPr>
          <p:cNvPr id="6" name="pic Logo 2013 small" descr="Guidewire_logo+tagline_whit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344" y="5998464"/>
            <a:ext cx="1819311" cy="521208"/>
          </a:xfrm>
          <a:prstGeom prst="rect">
            <a:avLst/>
          </a:prstGeom>
        </p:spPr>
      </p:pic>
      <p:sp>
        <p:nvSpPr>
          <p:cNvPr id="7" name="txt Lesson Subtitle"/>
          <p:cNvSpPr>
            <a:spLocks noGrp="1"/>
          </p:cNvSpPr>
          <p:nvPr>
            <p:ph type="body" sz="quarter" idx="10"/>
          </p:nvPr>
        </p:nvSpPr>
        <p:spPr>
          <a:xfrm>
            <a:off x="5718125" y="5946570"/>
            <a:ext cx="3089327" cy="273255"/>
          </a:xfrm>
        </p:spPr>
        <p:txBody>
          <a:bodyPr/>
          <a:lstStyle>
            <a:lvl1pPr algn="r">
              <a:buNone/>
              <a:defRPr sz="1600">
                <a:solidFill>
                  <a:schemeClr val="tx1"/>
                </a:solidFill>
                <a:latin typeface="Arial" pitchFamily="34" charset="0"/>
                <a:cs typeface="Arial" pitchFamily="34" charset="0"/>
              </a:defRPr>
            </a:lvl1pPr>
          </a:lstStyle>
          <a:p>
            <a:pPr lvl="0"/>
            <a:r>
              <a:rPr lang="en-US"/>
              <a:t>Click to edit Master text styles</a:t>
            </a:r>
          </a:p>
        </p:txBody>
      </p:sp>
      <p:sp>
        <p:nvSpPr>
          <p:cNvPr id="33794" name="txt Lesson Title"/>
          <p:cNvSpPr>
            <a:spLocks noGrp="1" noChangeArrowheads="1"/>
          </p:cNvSpPr>
          <p:nvPr>
            <p:ph type="ctrTitle"/>
          </p:nvPr>
        </p:nvSpPr>
        <p:spPr>
          <a:xfrm>
            <a:off x="458788" y="2957371"/>
            <a:ext cx="8348662" cy="700229"/>
          </a:xfrm>
        </p:spPr>
        <p:txBody>
          <a:bodyPr anchor="t"/>
          <a:lstStyle>
            <a:lvl1pPr algn="r">
              <a:lnSpc>
                <a:spcPct val="100000"/>
              </a:lnSpc>
              <a:spcAft>
                <a:spcPct val="20000"/>
              </a:spcAft>
              <a:defRPr sz="3600" b="1">
                <a:solidFill>
                  <a:schemeClr val="tx1"/>
                </a:solidFill>
                <a:latin typeface="Arial" pitchFamily="34" charset="0"/>
                <a:cs typeface="Arial" pitchFamily="34" charset="0"/>
              </a:defRPr>
            </a:lvl1pPr>
          </a:lstStyle>
          <a:p>
            <a:r>
              <a:rPr lang="en-US" altLang="en-US"/>
              <a:t>Click to edit Master title style</a:t>
            </a:r>
            <a:endParaRPr lang="en-US" altLang="en-US" dirty="0"/>
          </a:p>
        </p:txBody>
      </p:sp>
    </p:spTree>
    <p:extLst>
      <p:ext uri="{BB962C8B-B14F-4D97-AF65-F5344CB8AC3E}">
        <p14:creationId xmlns:p14="http://schemas.microsoft.com/office/powerpoint/2010/main" val="262528817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Top Content">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solidFill>
                  <a:srgbClr val="04628C"/>
                </a:solidFill>
                <a:latin typeface="+mj-lt"/>
                <a:cs typeface="Calibri" pitchFamily="34" charset="0"/>
              </a:defRPr>
            </a:lvl1pPr>
          </a:lstStyle>
          <a:p>
            <a:r>
              <a:rPr lang="en-US"/>
              <a:t>Click to edit Master title style</a:t>
            </a:r>
            <a:endParaRPr lang="en-US" dirty="0"/>
          </a:p>
        </p:txBody>
      </p:sp>
      <p:sp>
        <p:nvSpPr>
          <p:cNvPr id="3" name="txt Top Content"/>
          <p:cNvSpPr>
            <a:spLocks noGrp="1"/>
          </p:cNvSpPr>
          <p:nvPr>
            <p:ph idx="1"/>
          </p:nvPr>
        </p:nvSpPr>
        <p:spPr>
          <a:xfrm>
            <a:off x="519113" y="914400"/>
            <a:ext cx="831850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6176163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Bottom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a:solidFill>
                  <a:srgbClr val="04628C"/>
                </a:solidFill>
                <a:latin typeface="+mj-lt"/>
                <a:cs typeface="Arial" pitchFamily="34" charset="0"/>
              </a:defRPr>
            </a:lvl1pPr>
          </a:lstStyle>
          <a:p>
            <a:r>
              <a:rPr lang="en-US"/>
              <a:t>Click to edit Master title style</a:t>
            </a:r>
            <a:endParaRPr lang="en-US" dirty="0"/>
          </a:p>
        </p:txBody>
      </p:sp>
      <p:sp>
        <p:nvSpPr>
          <p:cNvPr id="3" name="txt Bottom Content"/>
          <p:cNvSpPr>
            <a:spLocks noGrp="1"/>
          </p:cNvSpPr>
          <p:nvPr>
            <p:ph idx="1"/>
          </p:nvPr>
        </p:nvSpPr>
        <p:spPr>
          <a:xfrm>
            <a:off x="519113" y="4572000"/>
            <a:ext cx="831850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0463699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op Middle Bottom">
    <p:spTree>
      <p:nvGrpSpPr>
        <p:cNvPr id="1" name=""/>
        <p:cNvGrpSpPr/>
        <p:nvPr/>
      </p:nvGrpSpPr>
      <p:grpSpPr>
        <a:xfrm>
          <a:off x="0" y="0"/>
          <a:ext cx="0" cy="0"/>
          <a:chOff x="0" y="0"/>
          <a:chExt cx="0" cy="0"/>
        </a:xfrm>
      </p:grpSpPr>
      <p:sp>
        <p:nvSpPr>
          <p:cNvPr id="2" name="txt Title"/>
          <p:cNvSpPr>
            <a:spLocks noGrp="1"/>
          </p:cNvSpPr>
          <p:nvPr>
            <p:ph type="title"/>
          </p:nvPr>
        </p:nvSpPr>
        <p:spPr>
          <a:xfrm>
            <a:off x="493776" y="120650"/>
            <a:ext cx="8318500" cy="742951"/>
          </a:xfrm>
        </p:spPr>
        <p:txBody>
          <a:bodyPr/>
          <a:lstStyle>
            <a:lvl1pPr>
              <a:defRPr>
                <a:solidFill>
                  <a:srgbClr val="04628C"/>
                </a:solidFill>
                <a:latin typeface="+mj-lt"/>
                <a:cs typeface="Arial" pitchFamily="34" charset="0"/>
              </a:defRPr>
            </a:lvl1pPr>
          </a:lstStyle>
          <a:p>
            <a:r>
              <a:rPr lang="en-US"/>
              <a:t>Click to edit Master title style</a:t>
            </a:r>
            <a:endParaRPr lang="en-US" dirty="0"/>
          </a:p>
        </p:txBody>
      </p:sp>
      <p:sp>
        <p:nvSpPr>
          <p:cNvPr id="5" name="txt Top Content"/>
          <p:cNvSpPr>
            <a:spLocks noGrp="1"/>
          </p:cNvSpPr>
          <p:nvPr>
            <p:ph type="body" sz="quarter" idx="10"/>
          </p:nvPr>
        </p:nvSpPr>
        <p:spPr>
          <a:xfrm>
            <a:off x="521208" y="914400"/>
            <a:ext cx="8321040" cy="1828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xt Middle Content"/>
          <p:cNvSpPr>
            <a:spLocks noGrp="1"/>
          </p:cNvSpPr>
          <p:nvPr>
            <p:ph idx="11"/>
          </p:nvPr>
        </p:nvSpPr>
        <p:spPr>
          <a:xfrm>
            <a:off x="520700" y="2743200"/>
            <a:ext cx="831850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xt Bottom Content"/>
          <p:cNvSpPr>
            <a:spLocks noGrp="1"/>
          </p:cNvSpPr>
          <p:nvPr>
            <p:ph idx="1"/>
          </p:nvPr>
        </p:nvSpPr>
        <p:spPr>
          <a:xfrm>
            <a:off x="519113" y="4572000"/>
            <a:ext cx="831850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8375149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Top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a:solidFill>
                  <a:srgbClr val="04628C"/>
                </a:solidFill>
                <a:latin typeface="+mj-lt"/>
                <a:cs typeface="Arial" pitchFamily="34" charset="0"/>
              </a:defRPr>
            </a:lvl1pPr>
          </a:lstStyle>
          <a:p>
            <a:r>
              <a:rPr lang="en-US"/>
              <a:t>Click to edit Master title style</a:t>
            </a:r>
            <a:endParaRPr lang="en-US" dirty="0"/>
          </a:p>
        </p:txBody>
      </p:sp>
      <p:sp>
        <p:nvSpPr>
          <p:cNvPr id="3" name="txt Top Content"/>
          <p:cNvSpPr>
            <a:spLocks noGrp="1"/>
          </p:cNvSpPr>
          <p:nvPr>
            <p:ph idx="1"/>
          </p:nvPr>
        </p:nvSpPr>
        <p:spPr>
          <a:xfrm>
            <a:off x="519113" y="914400"/>
            <a:ext cx="831850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6586969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eft Small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3" name="txt Left Col Content"/>
          <p:cNvSpPr>
            <a:spLocks noGrp="1"/>
          </p:cNvSpPr>
          <p:nvPr>
            <p:ph sz="half" idx="1"/>
          </p:nvPr>
        </p:nvSpPr>
        <p:spPr>
          <a:xfrm>
            <a:off x="519112" y="914401"/>
            <a:ext cx="2651760" cy="5475289"/>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5352920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eft Small Column SubTitle">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3" name="txt Left Col Content"/>
          <p:cNvSpPr>
            <a:spLocks noGrp="1"/>
          </p:cNvSpPr>
          <p:nvPr>
            <p:ph sz="half" idx="1"/>
          </p:nvPr>
        </p:nvSpPr>
        <p:spPr>
          <a:xfrm>
            <a:off x="519112" y="1752601"/>
            <a:ext cx="2651760" cy="4637089"/>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xt Left Col SubTitle"/>
          <p:cNvSpPr>
            <a:spLocks noGrp="1" noChangeArrowheads="1"/>
          </p:cNvSpPr>
          <p:nvPr>
            <p:ph type="subTitle" idx="11" hasCustomPrompt="1"/>
          </p:nvPr>
        </p:nvSpPr>
        <p:spPr>
          <a:xfrm>
            <a:off x="521208" y="914400"/>
            <a:ext cx="2651760" cy="838200"/>
          </a:xfrm>
          <a:ln algn="ctr"/>
        </p:spPr>
        <p:txBody>
          <a:bodyPr/>
          <a:lstStyle>
            <a:lvl1pPr marL="0" indent="0">
              <a:buClr>
                <a:srgbClr val="800000"/>
              </a:buClr>
              <a:buFont typeface="Wingdings 3" pitchFamily="18" charset="2"/>
              <a:buNone/>
              <a:defRPr sz="2400" baseline="0">
                <a:solidFill>
                  <a:schemeClr val="bg1"/>
                </a:solidFill>
              </a:defRPr>
            </a:lvl1pPr>
          </a:lstStyle>
          <a:p>
            <a:r>
              <a:rPr lang="en-US" altLang="en-US" dirty="0"/>
              <a:t>Click to edit Left Column Subtitle</a:t>
            </a:r>
          </a:p>
        </p:txBody>
      </p:sp>
    </p:spTree>
    <p:extLst>
      <p:ext uri="{BB962C8B-B14F-4D97-AF65-F5344CB8AC3E}">
        <p14:creationId xmlns:p14="http://schemas.microsoft.com/office/powerpoint/2010/main" val="136664652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eft Half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3" name="txt Left Col Content"/>
          <p:cNvSpPr>
            <a:spLocks noGrp="1"/>
          </p:cNvSpPr>
          <p:nvPr>
            <p:ph sz="half" idx="1"/>
          </p:nvPr>
        </p:nvSpPr>
        <p:spPr>
          <a:xfrm>
            <a:off x="519113" y="914401"/>
            <a:ext cx="4083050" cy="5475289"/>
          </a:xfrm>
        </p:spPr>
        <p:txBody>
          <a:bodyPr/>
          <a:lstStyle>
            <a:lvl1pPr>
              <a:buSzPct val="90000"/>
              <a:buFont typeface="Arial" pitchFamily="34" charset="0"/>
              <a:buChar char="•"/>
              <a:defRPr sz="2400"/>
            </a:lvl1pPr>
            <a:lvl2pPr>
              <a:buClr>
                <a:srgbClr val="04628C"/>
              </a:buClr>
              <a:buFont typeface="Arial" pitchFamily="34" charset="0"/>
              <a:buChar char="-"/>
              <a:defRPr sz="2000"/>
            </a:lvl2pPr>
            <a:lvl3pPr>
              <a:buClr>
                <a:srgbClr val="04628C"/>
              </a:buClr>
              <a:buFont typeface="Arial" pitchFamily="34" charset="0"/>
              <a:buChar char="-"/>
              <a:defRPr sz="1800"/>
            </a:lvl3pPr>
            <a:lvl4pPr>
              <a:buClr>
                <a:srgbClr val="04628C"/>
              </a:buClr>
              <a:buFont typeface="Arial" pitchFamily="34" charset="0"/>
              <a:buChar char="-"/>
              <a:defRPr sz="16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3271586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eft Half Column SubTitle">
    <p:spTree>
      <p:nvGrpSpPr>
        <p:cNvPr id="1" name=""/>
        <p:cNvGrpSpPr/>
        <p:nvPr/>
      </p:nvGrpSpPr>
      <p:grpSpPr>
        <a:xfrm>
          <a:off x="0" y="0"/>
          <a:ext cx="0" cy="0"/>
          <a:chOff x="0" y="0"/>
          <a:chExt cx="0" cy="0"/>
        </a:xfrm>
      </p:grpSpPr>
      <p:sp>
        <p:nvSpPr>
          <p:cNvPr id="11" name="txt Title"/>
          <p:cNvSpPr>
            <a:spLocks noGrp="1"/>
          </p:cNvSpPr>
          <p:nvPr>
            <p:ph type="title"/>
          </p:nvPr>
        </p:nvSpPr>
        <p:spPr/>
        <p:txBody>
          <a:bodyPr/>
          <a:lstStyle/>
          <a:p>
            <a:r>
              <a:rPr lang="en-US"/>
              <a:t>Click to edit Master title style</a:t>
            </a:r>
            <a:endParaRPr lang="en-US" dirty="0"/>
          </a:p>
        </p:txBody>
      </p:sp>
      <p:sp>
        <p:nvSpPr>
          <p:cNvPr id="5" name="txt Left Col SubTitle"/>
          <p:cNvSpPr>
            <a:spLocks noGrp="1" noChangeArrowheads="1"/>
          </p:cNvSpPr>
          <p:nvPr>
            <p:ph type="subTitle" idx="10" hasCustomPrompt="1"/>
          </p:nvPr>
        </p:nvSpPr>
        <p:spPr>
          <a:xfrm>
            <a:off x="521208" y="914400"/>
            <a:ext cx="4087368" cy="838200"/>
          </a:xfrm>
          <a:ln algn="ctr"/>
        </p:spPr>
        <p:txBody>
          <a:bodyPr/>
          <a:lstStyle>
            <a:lvl1pPr marL="0" indent="0">
              <a:buClr>
                <a:srgbClr val="800000"/>
              </a:buClr>
              <a:buFont typeface="Wingdings 3" pitchFamily="18" charset="2"/>
              <a:buNone/>
              <a:defRPr sz="2400" baseline="0">
                <a:solidFill>
                  <a:schemeClr val="bg1"/>
                </a:solidFill>
              </a:defRPr>
            </a:lvl1pPr>
          </a:lstStyle>
          <a:p>
            <a:r>
              <a:rPr lang="en-US" altLang="en-US" dirty="0"/>
              <a:t>Click to edit Left Column Subtitle</a:t>
            </a:r>
          </a:p>
        </p:txBody>
      </p:sp>
      <p:sp>
        <p:nvSpPr>
          <p:cNvPr id="3" name="txt Right Col Content"/>
          <p:cNvSpPr>
            <a:spLocks noGrp="1"/>
          </p:cNvSpPr>
          <p:nvPr>
            <p:ph sz="half" idx="1"/>
          </p:nvPr>
        </p:nvSpPr>
        <p:spPr>
          <a:xfrm>
            <a:off x="519113" y="1752600"/>
            <a:ext cx="4083050" cy="4637088"/>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8786661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Big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3" name="txt Left Col Content"/>
          <p:cNvSpPr>
            <a:spLocks noGrp="1"/>
          </p:cNvSpPr>
          <p:nvPr>
            <p:ph sz="half" idx="1"/>
          </p:nvPr>
        </p:nvSpPr>
        <p:spPr>
          <a:xfrm>
            <a:off x="519111" y="914399"/>
            <a:ext cx="5532120" cy="5486400"/>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9706133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7225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a:solidFill>
                  <a:srgbClr val="04628C"/>
                </a:solidFill>
                <a:latin typeface="+mj-lt"/>
                <a:cs typeface="Arial" pitchFamily="34" charset="0"/>
              </a:defRPr>
            </a:lvl1pPr>
          </a:lstStyle>
          <a:p>
            <a:r>
              <a:rPr lang="en-US"/>
              <a:t>Click to edit Master title style</a:t>
            </a:r>
            <a:endParaRPr lang="en-US" dirty="0"/>
          </a:p>
        </p:txBody>
      </p:sp>
      <p:sp>
        <p:nvSpPr>
          <p:cNvPr id="3" name="txt Content"/>
          <p:cNvSpPr>
            <a:spLocks noGrp="1"/>
          </p:cNvSpPr>
          <p:nvPr>
            <p:ph idx="1"/>
          </p:nvPr>
        </p:nvSpPr>
        <p:spPr>
          <a:xfrm>
            <a:off x="521208" y="914400"/>
            <a:ext cx="8321040" cy="54864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4848553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Right Small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4" name="txt Right Col Content"/>
          <p:cNvSpPr>
            <a:spLocks noGrp="1"/>
          </p:cNvSpPr>
          <p:nvPr>
            <p:ph sz="half" idx="2"/>
          </p:nvPr>
        </p:nvSpPr>
        <p:spPr>
          <a:xfrm>
            <a:off x="6172200" y="914401"/>
            <a:ext cx="2651760" cy="5475289"/>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1368497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ight Small Column SubTitle">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4" name="txt Right Col Content"/>
          <p:cNvSpPr>
            <a:spLocks noGrp="1"/>
          </p:cNvSpPr>
          <p:nvPr>
            <p:ph sz="half" idx="2"/>
          </p:nvPr>
        </p:nvSpPr>
        <p:spPr>
          <a:xfrm>
            <a:off x="6172200" y="1752601"/>
            <a:ext cx="2651760" cy="4637089"/>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xt Right Col SubTitle"/>
          <p:cNvSpPr>
            <a:spLocks noGrp="1" noChangeArrowheads="1"/>
          </p:cNvSpPr>
          <p:nvPr>
            <p:ph type="subTitle" idx="11" hasCustomPrompt="1"/>
          </p:nvPr>
        </p:nvSpPr>
        <p:spPr>
          <a:xfrm>
            <a:off x="6172200" y="914400"/>
            <a:ext cx="2651760" cy="838200"/>
          </a:xfrm>
          <a:ln algn="ctr"/>
        </p:spPr>
        <p:txBody>
          <a:bodyPr/>
          <a:lstStyle>
            <a:lvl1pPr marL="0" indent="0">
              <a:buClr>
                <a:srgbClr val="800000"/>
              </a:buClr>
              <a:buFont typeface="Wingdings 3" pitchFamily="18" charset="2"/>
              <a:buNone/>
              <a:defRPr sz="2400" baseline="0">
                <a:solidFill>
                  <a:schemeClr val="bg1"/>
                </a:solidFill>
              </a:defRPr>
            </a:lvl1pPr>
          </a:lstStyle>
          <a:p>
            <a:r>
              <a:rPr lang="en-US" altLang="en-US" dirty="0"/>
              <a:t>Click to edit Right Column Subtitle</a:t>
            </a:r>
          </a:p>
        </p:txBody>
      </p:sp>
    </p:spTree>
    <p:extLst>
      <p:ext uri="{BB962C8B-B14F-4D97-AF65-F5344CB8AC3E}">
        <p14:creationId xmlns:p14="http://schemas.microsoft.com/office/powerpoint/2010/main" val="42766751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ight Half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4" name="txt Right Col Content"/>
          <p:cNvSpPr>
            <a:spLocks noGrp="1"/>
          </p:cNvSpPr>
          <p:nvPr>
            <p:ph sz="half" idx="2"/>
          </p:nvPr>
        </p:nvSpPr>
        <p:spPr>
          <a:xfrm>
            <a:off x="4754563" y="914401"/>
            <a:ext cx="4083050" cy="5475289"/>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latin typeface="+mn-lt"/>
              </a:defRPr>
            </a:lvl2pPr>
            <a:lvl3pPr>
              <a:buClr>
                <a:srgbClr val="04628C"/>
              </a:buClr>
              <a:buFont typeface="Arial" pitchFamily="34" charset="0"/>
              <a:buChar char="-"/>
              <a:defRPr sz="1800">
                <a:latin typeface="+mn-lt"/>
              </a:defRPr>
            </a:lvl3pPr>
            <a:lvl4pPr>
              <a:buClr>
                <a:srgbClr val="04628C"/>
              </a:buClr>
              <a:buFont typeface="Arial" pitchFamily="34" charset="0"/>
              <a:buChar char="-"/>
              <a:defRPr sz="16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3728354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ight Half Column SubTitle">
    <p:spTree>
      <p:nvGrpSpPr>
        <p:cNvPr id="1" name=""/>
        <p:cNvGrpSpPr/>
        <p:nvPr/>
      </p:nvGrpSpPr>
      <p:grpSpPr>
        <a:xfrm>
          <a:off x="0" y="0"/>
          <a:ext cx="0" cy="0"/>
          <a:chOff x="0" y="0"/>
          <a:chExt cx="0" cy="0"/>
        </a:xfrm>
      </p:grpSpPr>
      <p:sp>
        <p:nvSpPr>
          <p:cNvPr id="11" name="txt Title"/>
          <p:cNvSpPr>
            <a:spLocks noGrp="1"/>
          </p:cNvSpPr>
          <p:nvPr>
            <p:ph type="title"/>
          </p:nvPr>
        </p:nvSpPr>
        <p:spPr/>
        <p:txBody>
          <a:bodyPr/>
          <a:lstStyle/>
          <a:p>
            <a:r>
              <a:rPr lang="en-US"/>
              <a:t>Click to edit Master title style</a:t>
            </a:r>
          </a:p>
        </p:txBody>
      </p:sp>
      <p:sp>
        <p:nvSpPr>
          <p:cNvPr id="8" name="txt Right Col SubTitle"/>
          <p:cNvSpPr>
            <a:spLocks noGrp="1"/>
          </p:cNvSpPr>
          <p:nvPr>
            <p:ph type="body" sz="quarter" idx="11" hasCustomPrompt="1"/>
          </p:nvPr>
        </p:nvSpPr>
        <p:spPr>
          <a:xfrm>
            <a:off x="4754880" y="914400"/>
            <a:ext cx="4087368" cy="838200"/>
          </a:xfrm>
        </p:spPr>
        <p:txBody>
          <a:bodyPr/>
          <a:lstStyle>
            <a:lvl1pPr marL="0" indent="0">
              <a:buFontTx/>
              <a:buNone/>
              <a:defRPr/>
            </a:lvl1pPr>
          </a:lstStyle>
          <a:p>
            <a:r>
              <a:rPr lang="en-US" altLang="en-US" dirty="0"/>
              <a:t>Click to edit Right Column Subtitle</a:t>
            </a:r>
          </a:p>
        </p:txBody>
      </p:sp>
      <p:sp>
        <p:nvSpPr>
          <p:cNvPr id="4" name="txt Right Col Content"/>
          <p:cNvSpPr>
            <a:spLocks noGrp="1"/>
          </p:cNvSpPr>
          <p:nvPr>
            <p:ph sz="half" idx="2"/>
          </p:nvPr>
        </p:nvSpPr>
        <p:spPr>
          <a:xfrm>
            <a:off x="4754563" y="1752600"/>
            <a:ext cx="4083050" cy="4637088"/>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latin typeface="+mn-lt"/>
              </a:defRPr>
            </a:lvl2pPr>
            <a:lvl3pPr>
              <a:buClr>
                <a:srgbClr val="04628C"/>
              </a:buClr>
              <a:buFont typeface="Arial" pitchFamily="34" charset="0"/>
              <a:buChar char="-"/>
              <a:defRPr sz="1800">
                <a:latin typeface="+mn-lt"/>
              </a:defRPr>
            </a:lvl3pPr>
            <a:lvl4pPr>
              <a:buClr>
                <a:srgbClr val="04628C"/>
              </a:buClr>
              <a:buFont typeface="Arial" pitchFamily="34" charset="0"/>
              <a:buChar char="-"/>
              <a:defRPr sz="16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6760907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Right Big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4" name="txt Right Col Content"/>
          <p:cNvSpPr>
            <a:spLocks noGrp="1"/>
          </p:cNvSpPr>
          <p:nvPr>
            <p:ph sz="half" idx="2"/>
          </p:nvPr>
        </p:nvSpPr>
        <p:spPr>
          <a:xfrm>
            <a:off x="3305175" y="914400"/>
            <a:ext cx="5532120" cy="54864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latin typeface="+mn-lt"/>
              </a:defRPr>
            </a:lvl2pPr>
            <a:lvl3pPr>
              <a:buClr>
                <a:srgbClr val="04628C"/>
              </a:buClr>
              <a:buFont typeface="Arial" pitchFamily="34" charset="0"/>
              <a:buChar char="-"/>
              <a:defRPr sz="1800">
                <a:latin typeface="+mn-lt"/>
              </a:defRPr>
            </a:lvl3pPr>
            <a:lvl4pPr>
              <a:buClr>
                <a:srgbClr val="04628C"/>
              </a:buClr>
              <a:buFont typeface="Arial" pitchFamily="34" charset="0"/>
              <a:buChar char="-"/>
              <a:defRPr sz="16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7242557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tes Only">
    <p:spTree>
      <p:nvGrpSpPr>
        <p:cNvPr id="1" name=""/>
        <p:cNvGrpSpPr/>
        <p:nvPr/>
      </p:nvGrpSpPr>
      <p:grpSpPr>
        <a:xfrm>
          <a:off x="0" y="0"/>
          <a:ext cx="0" cy="0"/>
          <a:chOff x="0" y="0"/>
          <a:chExt cx="0" cy="0"/>
        </a:xfrm>
      </p:grpSpPr>
      <p:sp>
        <p:nvSpPr>
          <p:cNvPr id="4" name="txt Title Fixed NotesOnly"/>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a:solidFill>
                  <a:srgbClr val="CC0099"/>
                </a:solidFill>
                <a:latin typeface="+mj-lt"/>
                <a:cs typeface="Arial" pitchFamily="34" charset="0"/>
              </a:rPr>
              <a:t>(Notes only slide)</a:t>
            </a:r>
            <a:endParaRPr lang="en-US" sz="3200" dirty="0">
              <a:latin typeface="+mj-lt"/>
              <a:cs typeface="Arial" pitchFamily="34" charset="0"/>
            </a:endParaRPr>
          </a:p>
        </p:txBody>
      </p:sp>
      <p:sp>
        <p:nvSpPr>
          <p:cNvPr id="3" name="txt Title Fixed NotesOnly"/>
          <p:cNvSpPr txBox="1">
            <a:spLocks noChangeArrowheads="1"/>
          </p:cNvSpPr>
          <p:nvPr userDrawn="1"/>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a:solidFill>
                  <a:srgbClr val="CC0099"/>
                </a:solidFill>
                <a:latin typeface="+mj-lt"/>
                <a:cs typeface="Arial" pitchFamily="34" charset="0"/>
              </a:rPr>
              <a:t>(Notes only slide)</a:t>
            </a:r>
            <a:endParaRPr lang="en-US" sz="3200" dirty="0">
              <a:latin typeface="+mj-lt"/>
              <a:cs typeface="Arial" pitchFamily="34" charset="0"/>
            </a:endParaRPr>
          </a:p>
        </p:txBody>
      </p:sp>
    </p:spTree>
    <p:extLst>
      <p:ext uri="{BB962C8B-B14F-4D97-AF65-F5344CB8AC3E}">
        <p14:creationId xmlns:p14="http://schemas.microsoft.com/office/powerpoint/2010/main" val="319964786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Small Column + Bottom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3" name="txt Left Col Content"/>
          <p:cNvSpPr>
            <a:spLocks noGrp="1"/>
          </p:cNvSpPr>
          <p:nvPr>
            <p:ph sz="half" idx="1"/>
          </p:nvPr>
        </p:nvSpPr>
        <p:spPr>
          <a:xfrm>
            <a:off x="519112" y="914400"/>
            <a:ext cx="2651760" cy="3657600"/>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Bottom Content"/>
          <p:cNvSpPr>
            <a:spLocks noGrp="1"/>
          </p:cNvSpPr>
          <p:nvPr>
            <p:ph idx="10"/>
          </p:nvPr>
        </p:nvSpPr>
        <p:spPr>
          <a:xfrm>
            <a:off x="521208" y="4572000"/>
            <a:ext cx="832104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365302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eft Small Column + Bottom">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3" name="txt Left Col Content"/>
          <p:cNvSpPr>
            <a:spLocks noGrp="1"/>
          </p:cNvSpPr>
          <p:nvPr>
            <p:ph sz="half" idx="1"/>
          </p:nvPr>
        </p:nvSpPr>
        <p:spPr>
          <a:xfrm>
            <a:off x="519112" y="914400"/>
            <a:ext cx="2651760" cy="2743200"/>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Bottom Content"/>
          <p:cNvSpPr>
            <a:spLocks noGrp="1"/>
          </p:cNvSpPr>
          <p:nvPr>
            <p:ph idx="10"/>
          </p:nvPr>
        </p:nvSpPr>
        <p:spPr>
          <a:xfrm>
            <a:off x="521208" y="3657600"/>
            <a:ext cx="832104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97130001"/>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eft Small Column + Top">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3" name="txt Left Col Content"/>
          <p:cNvSpPr>
            <a:spLocks noGrp="1"/>
          </p:cNvSpPr>
          <p:nvPr>
            <p:ph sz="half" idx="1"/>
          </p:nvPr>
        </p:nvSpPr>
        <p:spPr>
          <a:xfrm>
            <a:off x="519112" y="3657600"/>
            <a:ext cx="2651760" cy="2743200"/>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Top Content"/>
          <p:cNvSpPr>
            <a:spLocks noGrp="1"/>
          </p:cNvSpPr>
          <p:nvPr>
            <p:ph idx="10"/>
          </p:nvPr>
        </p:nvSpPr>
        <p:spPr>
          <a:xfrm>
            <a:off x="521208" y="914400"/>
            <a:ext cx="832104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5947183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eft Small Column + Top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3" name="txt Left Col Content"/>
          <p:cNvSpPr>
            <a:spLocks noGrp="1"/>
          </p:cNvSpPr>
          <p:nvPr>
            <p:ph sz="half" idx="1"/>
          </p:nvPr>
        </p:nvSpPr>
        <p:spPr>
          <a:xfrm>
            <a:off x="519112" y="2743200"/>
            <a:ext cx="2651760" cy="3657600"/>
          </a:xfrm>
        </p:spPr>
        <p:txBody>
          <a:bodyPr/>
          <a:lstStyle>
            <a:lvl1pPr>
              <a:buSzPct val="90000"/>
              <a:buFont typeface="Arial" pitchFamily="34" charset="0"/>
              <a:buChar char="•"/>
              <a:defRPr sz="2400"/>
            </a:lvl1pPr>
            <a:lvl2pPr>
              <a:buClr>
                <a:srgbClr val="04628C"/>
              </a:buClr>
              <a:buFont typeface="Arial" pitchFamily="34" charset="0"/>
              <a:buChar char="-"/>
              <a:defRPr sz="2000"/>
            </a:lvl2pPr>
            <a:lvl3pPr>
              <a:buClr>
                <a:srgbClr val="04628C"/>
              </a:buClr>
              <a:buFont typeface="Arial" pitchFamily="34" charset="0"/>
              <a:buChar char="-"/>
              <a:defRPr sz="1800"/>
            </a:lvl3pPr>
            <a:lvl4pPr>
              <a:buClr>
                <a:srgbClr val="04628C"/>
              </a:buClr>
              <a:buFont typeface="Arial" pitchFamily="34" charset="0"/>
              <a:buChar char="-"/>
              <a:defRPr sz="16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Top Content"/>
          <p:cNvSpPr>
            <a:spLocks noGrp="1"/>
          </p:cNvSpPr>
          <p:nvPr>
            <p:ph idx="10"/>
          </p:nvPr>
        </p:nvSpPr>
        <p:spPr>
          <a:xfrm>
            <a:off x="521208" y="914400"/>
            <a:ext cx="8321040" cy="18288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2836984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xt Title"/>
          <p:cNvSpPr>
            <a:spLocks noGrp="1"/>
          </p:cNvSpPr>
          <p:nvPr>
            <p:ph type="title"/>
          </p:nvPr>
        </p:nvSpPr>
        <p:spPr>
          <a:xfrm>
            <a:off x="493776" y="118872"/>
            <a:ext cx="8321040" cy="742951"/>
          </a:xfrm>
        </p:spPr>
        <p:txBody>
          <a:bodyPr/>
          <a:lstStyle>
            <a:lvl1pPr>
              <a:defRPr sz="3200">
                <a:solidFill>
                  <a:srgbClr val="04628C"/>
                </a:solidFill>
                <a:latin typeface="+mj-lt"/>
                <a:cs typeface="Arial" pitchFamily="34" charset="0"/>
              </a:defRPr>
            </a:lvl1pPr>
          </a:lstStyle>
          <a:p>
            <a:r>
              <a:rPr lang="en-US"/>
              <a:t>Click to edit Master title style</a:t>
            </a:r>
            <a:endParaRPr lang="en-US" dirty="0"/>
          </a:p>
        </p:txBody>
      </p:sp>
      <p:sp>
        <p:nvSpPr>
          <p:cNvPr id="5" name="txt SubTitle"/>
          <p:cNvSpPr>
            <a:spLocks noGrp="1"/>
          </p:cNvSpPr>
          <p:nvPr>
            <p:ph type="body" sz="quarter" idx="10"/>
          </p:nvPr>
        </p:nvSpPr>
        <p:spPr>
          <a:xfrm>
            <a:off x="493776" y="486102"/>
            <a:ext cx="8321040" cy="381000"/>
          </a:xfrm>
        </p:spPr>
        <p:txBody>
          <a:bodyPr/>
          <a:lstStyle>
            <a:lvl1pPr marL="0" indent="0">
              <a:buNone/>
              <a:defRPr lang="en-US" sz="2800" b="1" dirty="0">
                <a:solidFill>
                  <a:srgbClr val="04628C"/>
                </a:solidFill>
                <a:latin typeface="+mj-lt"/>
                <a:ea typeface="Arial" pitchFamily="34" charset="0"/>
                <a:cs typeface="Arial" pitchFamily="34" charset="0"/>
              </a:defRPr>
            </a:lvl1pPr>
          </a:lstStyle>
          <a:p>
            <a:pPr lvl="0"/>
            <a:r>
              <a:rPr lang="en-US"/>
              <a:t>Click to edit Master text styles</a:t>
            </a:r>
          </a:p>
        </p:txBody>
      </p:sp>
      <p:sp>
        <p:nvSpPr>
          <p:cNvPr id="3" name="txt Content"/>
          <p:cNvSpPr>
            <a:spLocks noGrp="1"/>
          </p:cNvSpPr>
          <p:nvPr>
            <p:ph idx="1"/>
          </p:nvPr>
        </p:nvSpPr>
        <p:spPr>
          <a:xfrm>
            <a:off x="521208" y="914400"/>
            <a:ext cx="8321040" cy="5486400"/>
          </a:xfrm>
        </p:spPr>
        <p:txBody>
          <a:bodyPr/>
          <a:lstStyle>
            <a:lvl1pPr>
              <a:buClr>
                <a:srgbClr val="04628C"/>
              </a:buClr>
              <a:buSzPct val="90000"/>
              <a:buFont typeface="Arial" pitchFamily="34" charset="0"/>
              <a:buChar char="•"/>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1869692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86062170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esson Outline">
    <p:spTree>
      <p:nvGrpSpPr>
        <p:cNvPr id="1" name=""/>
        <p:cNvGrpSpPr/>
        <p:nvPr/>
      </p:nvGrpSpPr>
      <p:grpSpPr>
        <a:xfrm>
          <a:off x="0" y="0"/>
          <a:ext cx="0" cy="0"/>
          <a:chOff x="0" y="0"/>
          <a:chExt cx="0" cy="0"/>
        </a:xfrm>
      </p:grpSpPr>
      <p:sp>
        <p:nvSpPr>
          <p:cNvPr id="4"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a:latin typeface="+mj-lt"/>
                <a:cs typeface="Arial" pitchFamily="34" charset="0"/>
              </a:rPr>
              <a:t>Lesson</a:t>
            </a:r>
            <a:r>
              <a:rPr lang="en-US" sz="3200" dirty="0">
                <a:latin typeface="Arial" pitchFamily="34" charset="0"/>
                <a:cs typeface="Arial" pitchFamily="34" charset="0"/>
              </a:rPr>
              <a:t> outline</a:t>
            </a:r>
          </a:p>
        </p:txBody>
      </p:sp>
      <p:sp>
        <p:nvSpPr>
          <p:cNvPr id="3" name="txt Topic Content"/>
          <p:cNvSpPr>
            <a:spLocks noGrp="1"/>
          </p:cNvSpPr>
          <p:nvPr>
            <p:ph idx="1" hasCustomPrompt="1"/>
          </p:nvPr>
        </p:nvSpPr>
        <p:spPr>
          <a:xfrm>
            <a:off x="519113" y="914400"/>
            <a:ext cx="8318500" cy="5486400"/>
          </a:xfrm>
        </p:spPr>
        <p:txBody>
          <a:bodyPr/>
          <a:lstStyle>
            <a:lvl1pPr marL="285750" indent="-285750" algn="l" rtl="0" eaLnBrk="0" fontAlgn="base" hangingPunct="0">
              <a:lnSpc>
                <a:spcPct val="150000"/>
              </a:lnSpc>
              <a:spcBef>
                <a:spcPct val="40000"/>
              </a:spcBef>
              <a:spcAft>
                <a:spcPct val="0"/>
              </a:spcAft>
              <a:buClr>
                <a:srgbClr val="04628C"/>
              </a:buClr>
              <a:buSzPct val="90000"/>
              <a:buFont typeface="Arial" charset="0"/>
              <a:buChar char="•"/>
              <a:defRPr lang="en-US" sz="2800" baseline="0" dirty="0" smtClean="0">
                <a:solidFill>
                  <a:srgbClr val="C0C0C0"/>
                </a:solidFill>
                <a:latin typeface="+mn-lt"/>
                <a:ea typeface="Calibri" pitchFamily="34" charset="0"/>
                <a:cs typeface="Calibri" pitchFamily="34" charset="0"/>
              </a:defRPr>
            </a:lvl1pPr>
            <a:lvl2pPr marL="400050" indent="0">
              <a:buClr>
                <a:srgbClr val="04628C"/>
              </a:buClr>
              <a:buFontTx/>
              <a:buNone/>
              <a:defRPr/>
            </a:lvl2pPr>
            <a:lvl3pPr marL="742950" indent="0">
              <a:buClr>
                <a:srgbClr val="04628C"/>
              </a:buClr>
              <a:buFontTx/>
              <a:buNone/>
              <a:defRPr/>
            </a:lvl3pPr>
            <a:lvl4pPr marL="1084263" indent="0">
              <a:buClr>
                <a:srgbClr val="04628C"/>
              </a:buClr>
              <a:buFontTx/>
              <a:buNone/>
              <a:defRPr/>
            </a:lvl4pPr>
            <a:lvl5pPr>
              <a:buClr>
                <a:srgbClr val="04628C"/>
              </a:buClr>
              <a:buFont typeface="Calibri" pitchFamily="34" charset="0"/>
              <a:buChar char="-"/>
              <a:defRPr/>
            </a:lvl5pPr>
          </a:lstStyle>
          <a:p>
            <a:pPr lvl="0"/>
            <a:r>
              <a:rPr lang="en-US" dirty="0"/>
              <a:t>Topic 01 (Current topic = black font color)</a:t>
            </a:r>
          </a:p>
          <a:p>
            <a:pPr lvl="0"/>
            <a:r>
              <a:rPr lang="en-US" dirty="0"/>
              <a:t>Topic 02</a:t>
            </a:r>
          </a:p>
          <a:p>
            <a:pPr lvl="0"/>
            <a:r>
              <a:rPr lang="en-US" dirty="0"/>
              <a:t>Topic 03</a:t>
            </a:r>
          </a:p>
          <a:p>
            <a:pPr lvl="0"/>
            <a:r>
              <a:rPr lang="en-US" dirty="0"/>
              <a:t>Topic 04</a:t>
            </a:r>
          </a:p>
          <a:p>
            <a:pPr lvl="0"/>
            <a:endParaRPr lang="en-US" dirty="0"/>
          </a:p>
        </p:txBody>
      </p:sp>
      <p:sp>
        <p:nvSpPr>
          <p:cNvPr id="5"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a:latin typeface="+mj-lt"/>
                <a:cs typeface="Arial" pitchFamily="34" charset="0"/>
              </a:rPr>
              <a:t>Lesson</a:t>
            </a:r>
            <a:r>
              <a:rPr lang="en-US" sz="3200" dirty="0">
                <a:latin typeface="Arial" pitchFamily="34" charset="0"/>
                <a:cs typeface="Arial" pitchFamily="34" charset="0"/>
              </a:rPr>
              <a:t> outline</a:t>
            </a:r>
          </a:p>
        </p:txBody>
      </p:sp>
      <p:sp>
        <p:nvSpPr>
          <p:cNvPr id="6" name="txt Title Fixed"/>
          <p:cNvSpPr txBox="1">
            <a:spLocks noChangeArrowheads="1"/>
          </p:cNvSpPr>
          <p:nvPr userDrawn="1"/>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a:latin typeface="+mj-lt"/>
                <a:cs typeface="Arial" pitchFamily="34" charset="0"/>
              </a:rPr>
              <a:t>Lesson</a:t>
            </a:r>
            <a:r>
              <a:rPr lang="en-US" sz="3200" dirty="0">
                <a:latin typeface="Arial" pitchFamily="34" charset="0"/>
                <a:cs typeface="Arial" pitchFamily="34" charset="0"/>
              </a:rPr>
              <a:t> outline</a:t>
            </a:r>
          </a:p>
        </p:txBody>
      </p:sp>
    </p:spTree>
    <p:extLst>
      <p:ext uri="{BB962C8B-B14F-4D97-AF65-F5344CB8AC3E}">
        <p14:creationId xmlns:p14="http://schemas.microsoft.com/office/powerpoint/2010/main" val="137056663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Right Small Column + Bottom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4" name="txt Right Col Content"/>
          <p:cNvSpPr>
            <a:spLocks noGrp="1"/>
          </p:cNvSpPr>
          <p:nvPr>
            <p:ph sz="half" idx="2"/>
          </p:nvPr>
        </p:nvSpPr>
        <p:spPr>
          <a:xfrm>
            <a:off x="6172200" y="914400"/>
            <a:ext cx="2651760" cy="36576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xt Bottom Content"/>
          <p:cNvSpPr>
            <a:spLocks noGrp="1"/>
          </p:cNvSpPr>
          <p:nvPr>
            <p:ph idx="10"/>
          </p:nvPr>
        </p:nvSpPr>
        <p:spPr>
          <a:xfrm>
            <a:off x="521208" y="4572000"/>
            <a:ext cx="832104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62378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Right Small Column + Bottom">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4" name="txt Right Col Content"/>
          <p:cNvSpPr>
            <a:spLocks noGrp="1"/>
          </p:cNvSpPr>
          <p:nvPr>
            <p:ph sz="half" idx="2"/>
          </p:nvPr>
        </p:nvSpPr>
        <p:spPr>
          <a:xfrm>
            <a:off x="6172200" y="914400"/>
            <a:ext cx="2651760" cy="27432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xt Bottom Content"/>
          <p:cNvSpPr>
            <a:spLocks noGrp="1"/>
          </p:cNvSpPr>
          <p:nvPr>
            <p:ph idx="10"/>
          </p:nvPr>
        </p:nvSpPr>
        <p:spPr>
          <a:xfrm>
            <a:off x="521208" y="3657600"/>
            <a:ext cx="832104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7995710"/>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Right Small Column + Top">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atin typeface="+mj-lt"/>
              </a:defRPr>
            </a:lvl1pPr>
          </a:lstStyle>
          <a:p>
            <a:r>
              <a:rPr lang="en-US"/>
              <a:t>Click to edit Master title style</a:t>
            </a:r>
            <a:endParaRPr lang="en-US" dirty="0"/>
          </a:p>
        </p:txBody>
      </p:sp>
      <p:sp>
        <p:nvSpPr>
          <p:cNvPr id="4" name="txt Right Col Content"/>
          <p:cNvSpPr>
            <a:spLocks noGrp="1"/>
          </p:cNvSpPr>
          <p:nvPr>
            <p:ph sz="half" idx="2"/>
          </p:nvPr>
        </p:nvSpPr>
        <p:spPr>
          <a:xfrm>
            <a:off x="6172200" y="3657600"/>
            <a:ext cx="2651760" cy="27432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x Top Content"/>
          <p:cNvSpPr>
            <a:spLocks noGrp="1"/>
          </p:cNvSpPr>
          <p:nvPr>
            <p:ph idx="10"/>
          </p:nvPr>
        </p:nvSpPr>
        <p:spPr>
          <a:xfrm>
            <a:off x="521208" y="914400"/>
            <a:ext cx="832104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4026139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Right Small Column + Top 3rd">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atin typeface="+mj-lt"/>
              </a:defRPr>
            </a:lvl1pPr>
          </a:lstStyle>
          <a:p>
            <a:r>
              <a:rPr lang="en-US"/>
              <a:t>Click to edit Master title style</a:t>
            </a:r>
            <a:endParaRPr lang="en-US" dirty="0"/>
          </a:p>
        </p:txBody>
      </p:sp>
      <p:sp>
        <p:nvSpPr>
          <p:cNvPr id="4" name="txt Right Col Content"/>
          <p:cNvSpPr>
            <a:spLocks noGrp="1"/>
          </p:cNvSpPr>
          <p:nvPr>
            <p:ph sz="half" idx="2"/>
          </p:nvPr>
        </p:nvSpPr>
        <p:spPr>
          <a:xfrm>
            <a:off x="6172200" y="2743200"/>
            <a:ext cx="2651760" cy="36576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x Top Content"/>
          <p:cNvSpPr>
            <a:spLocks noGrp="1"/>
          </p:cNvSpPr>
          <p:nvPr>
            <p:ph idx="10"/>
          </p:nvPr>
        </p:nvSpPr>
        <p:spPr>
          <a:xfrm>
            <a:off x="521208" y="914400"/>
            <a:ext cx="8321040" cy="18288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1337675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a:latin typeface="+mj-lt"/>
                <a:cs typeface="Arial" pitchFamily="34" charset="0"/>
              </a:rPr>
              <a:t>Lesson</a:t>
            </a:r>
            <a:r>
              <a:rPr lang="en-US" sz="3200" dirty="0">
                <a:latin typeface="Arial" pitchFamily="34" charset="0"/>
                <a:cs typeface="Arial" pitchFamily="34" charset="0"/>
              </a:rPr>
              <a:t> objectives</a:t>
            </a:r>
          </a:p>
        </p:txBody>
      </p:sp>
      <p:sp>
        <p:nvSpPr>
          <p:cNvPr id="5" name="txt Print Instructions Fixed"/>
          <p:cNvSpPr>
            <a:spLocks noChangeArrowheads="1"/>
          </p:cNvSpPr>
          <p:nvPr/>
        </p:nvSpPr>
        <p:spPr bwMode="auto">
          <a:xfrm>
            <a:off x="533400" y="5791200"/>
            <a:ext cx="8305800" cy="997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lIns="0" tIns="0" rIns="0" bIns="0">
            <a:spAutoFit/>
          </a:bodyPr>
          <a:lstStyle/>
          <a:p>
            <a:pPr marL="0" lvl="1" indent="0">
              <a:spcBef>
                <a:spcPct val="20000"/>
              </a:spcBef>
              <a:buSzPct val="90000"/>
              <a:buFont typeface="Wingdings 2" pitchFamily="18" charset="2"/>
              <a:buNone/>
            </a:pPr>
            <a:r>
              <a:rPr lang="en-US" sz="1600" b="0" dirty="0">
                <a:solidFill>
                  <a:schemeClr val="accent1"/>
                </a:solidFill>
              </a:rPr>
              <a:t>This lesson uses the notes section for additional explanation and information.</a:t>
            </a:r>
            <a:r>
              <a:rPr lang="en-US" sz="1600" dirty="0">
                <a:solidFill>
                  <a:schemeClr val="accent1"/>
                </a:solidFill>
              </a:rPr>
              <a:t> </a:t>
            </a:r>
            <a:br>
              <a:rPr lang="en-US" sz="1600" dirty="0">
                <a:solidFill>
                  <a:schemeClr val="accent1"/>
                </a:solidFill>
              </a:rPr>
            </a:br>
            <a:r>
              <a:rPr lang="en-US" sz="1600" b="0" dirty="0">
                <a:solidFill>
                  <a:schemeClr val="accent1"/>
                </a:solidFill>
              </a:rPr>
              <a:t>To view the notes in PowerPoint, select View </a:t>
            </a:r>
            <a:r>
              <a:rPr lang="en-US" sz="1600" b="0" dirty="0">
                <a:solidFill>
                  <a:schemeClr val="accent1"/>
                </a:solidFill>
                <a:sym typeface="Wingdings" pitchFamily="2" charset="2"/>
              </a:rPr>
              <a:t> Normal or </a:t>
            </a:r>
            <a:r>
              <a:rPr lang="en-US" sz="1600" b="0" dirty="0">
                <a:solidFill>
                  <a:schemeClr val="accent1"/>
                </a:solidFill>
              </a:rPr>
              <a:t>View </a:t>
            </a:r>
            <a:r>
              <a:rPr lang="en-US" sz="1600" b="0" dirty="0">
                <a:solidFill>
                  <a:schemeClr val="accent1"/>
                </a:solidFill>
                <a:sym typeface="Wingdings" pitchFamily="2" charset="2"/>
              </a:rPr>
              <a:t> </a:t>
            </a:r>
            <a:r>
              <a:rPr lang="en-US" sz="1600" b="0" dirty="0">
                <a:solidFill>
                  <a:schemeClr val="accent1"/>
                </a:solidFill>
              </a:rPr>
              <a:t>Notes Page. </a:t>
            </a:r>
            <a:br>
              <a:rPr lang="en-US" sz="1600" b="0" dirty="0">
                <a:solidFill>
                  <a:schemeClr val="accent1"/>
                </a:solidFill>
              </a:rPr>
            </a:br>
            <a:r>
              <a:rPr lang="en-US" sz="1600" b="0" dirty="0">
                <a:solidFill>
                  <a:schemeClr val="accent1"/>
                </a:solidFill>
              </a:rPr>
              <a:t>When printing </a:t>
            </a:r>
            <a:r>
              <a:rPr lang="en-US" sz="1600" dirty="0">
                <a:solidFill>
                  <a:schemeClr val="accent1"/>
                </a:solidFill>
              </a:rPr>
              <a:t>notes, select Note Pages and</a:t>
            </a:r>
            <a:r>
              <a:rPr lang="en-US" sz="1600" baseline="0" dirty="0">
                <a:solidFill>
                  <a:schemeClr val="accent1"/>
                </a:solidFill>
              </a:rPr>
              <a:t> </a:t>
            </a:r>
            <a:r>
              <a:rPr lang="en-US" sz="1600" b="0" dirty="0">
                <a:solidFill>
                  <a:schemeClr val="accent1"/>
                </a:solidFill>
              </a:rPr>
              <a:t>Print hidden slides.</a:t>
            </a:r>
          </a:p>
          <a:p>
            <a:pPr lvl="1" algn="l">
              <a:spcBef>
                <a:spcPct val="20000"/>
              </a:spcBef>
              <a:buSzPct val="90000"/>
              <a:buFont typeface="Wingdings 2" pitchFamily="18" charset="2"/>
              <a:buNone/>
            </a:pPr>
            <a:endParaRPr lang="en-US" sz="1400" b="0" dirty="0">
              <a:solidFill>
                <a:srgbClr val="AA3704"/>
              </a:solidFill>
            </a:endParaRPr>
          </a:p>
        </p:txBody>
      </p:sp>
      <p:sp>
        <p:nvSpPr>
          <p:cNvPr id="9" name="txt Content Fixed"/>
          <p:cNvSpPr/>
          <p:nvPr/>
        </p:nvSpPr>
        <p:spPr>
          <a:xfrm>
            <a:off x="521208" y="914400"/>
            <a:ext cx="8321040" cy="53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285750" lvl="0" indent="-285750" eaLnBrk="0" fontAlgn="base" hangingPunct="0">
              <a:spcBef>
                <a:spcPct val="40000"/>
              </a:spcBef>
              <a:spcAft>
                <a:spcPct val="0"/>
              </a:spcAft>
              <a:buClr>
                <a:srgbClr val="04628C"/>
              </a:buClr>
              <a:buSzPct val="90000"/>
              <a:buFont typeface="Arial" pitchFamily="34" charset="0"/>
              <a:buChar char="•"/>
            </a:pPr>
            <a:r>
              <a:rPr lang="en-US" sz="2400" dirty="0">
                <a:solidFill>
                  <a:schemeClr val="bg1"/>
                </a:solidFill>
                <a:ea typeface="Calibri" pitchFamily="34" charset="0"/>
                <a:cs typeface="Calibri" pitchFamily="34" charset="0"/>
              </a:rPr>
              <a:t>By the end of this lesson, you should be able to:</a:t>
            </a:r>
          </a:p>
        </p:txBody>
      </p:sp>
      <p:sp>
        <p:nvSpPr>
          <p:cNvPr id="11" name="txt Content"/>
          <p:cNvSpPr>
            <a:spLocks noGrp="1"/>
          </p:cNvSpPr>
          <p:nvPr>
            <p:ph type="body" sz="quarter" idx="10" hasCustomPrompt="1"/>
          </p:nvPr>
        </p:nvSpPr>
        <p:spPr>
          <a:xfrm>
            <a:off x="520699" y="1344168"/>
            <a:ext cx="8321040" cy="4343400"/>
          </a:xfrm>
        </p:spPr>
        <p:txBody>
          <a:bodyPr/>
          <a:lstStyle>
            <a:lvl2pPr marL="628650" indent="-228600">
              <a:buFont typeface="Calibri" pitchFamily="34" charset="0"/>
              <a:buChar char="-"/>
              <a:defRPr lang="en-US" sz="2000" dirty="0" smtClean="0">
                <a:solidFill>
                  <a:schemeClr val="bg1"/>
                </a:solidFill>
                <a:latin typeface="+mn-lt"/>
                <a:ea typeface="Calibri" pitchFamily="34" charset="0"/>
                <a:cs typeface="Calibri" pitchFamily="34" charset="0"/>
              </a:defRPr>
            </a:lvl2pPr>
          </a:lstStyle>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a:t>Click to add text…</a:t>
            </a:r>
          </a:p>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a:t>Describe…</a:t>
            </a:r>
          </a:p>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a:t>Identify…</a:t>
            </a:r>
          </a:p>
        </p:txBody>
      </p:sp>
    </p:spTree>
    <p:extLst>
      <p:ext uri="{BB962C8B-B14F-4D97-AF65-F5344CB8AC3E}">
        <p14:creationId xmlns:p14="http://schemas.microsoft.com/office/powerpoint/2010/main" val="79562209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esson Objectives Review">
    <p:spTree>
      <p:nvGrpSpPr>
        <p:cNvPr id="1" name=""/>
        <p:cNvGrpSpPr/>
        <p:nvPr/>
      </p:nvGrpSpPr>
      <p:grpSpPr>
        <a:xfrm>
          <a:off x="0" y="0"/>
          <a:ext cx="0" cy="0"/>
          <a:chOff x="0" y="0"/>
          <a:chExt cx="0" cy="0"/>
        </a:xfrm>
      </p:grpSpPr>
      <p:sp>
        <p:nvSpPr>
          <p:cNvPr id="4"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a:latin typeface="+mj-lt"/>
                <a:cs typeface="Arial" pitchFamily="34" charset="0"/>
              </a:rPr>
              <a:t>Lesson</a:t>
            </a:r>
            <a:r>
              <a:rPr lang="en-US" sz="3200" dirty="0">
                <a:latin typeface="Arial" pitchFamily="34" charset="0"/>
                <a:cs typeface="Arial" pitchFamily="34" charset="0"/>
              </a:rPr>
              <a:t> objectives review</a:t>
            </a:r>
          </a:p>
        </p:txBody>
      </p:sp>
      <p:sp>
        <p:nvSpPr>
          <p:cNvPr id="9" name="txt Content Fixed"/>
          <p:cNvSpPr/>
          <p:nvPr/>
        </p:nvSpPr>
        <p:spPr>
          <a:xfrm>
            <a:off x="521208" y="914400"/>
            <a:ext cx="8321040" cy="530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285750" lvl="0" indent="-285750" eaLnBrk="0" fontAlgn="base" hangingPunct="0">
              <a:spcBef>
                <a:spcPct val="40000"/>
              </a:spcBef>
              <a:spcAft>
                <a:spcPct val="0"/>
              </a:spcAft>
              <a:buClr>
                <a:srgbClr val="04628C"/>
              </a:buClr>
              <a:buSzPct val="90000"/>
              <a:buFont typeface="Arial" pitchFamily="34" charset="0"/>
              <a:buChar char="•"/>
            </a:pPr>
            <a:r>
              <a:rPr lang="en-US" sz="2400" dirty="0">
                <a:solidFill>
                  <a:schemeClr val="bg1"/>
                </a:solidFill>
                <a:ea typeface="Calibri" pitchFamily="34" charset="0"/>
                <a:cs typeface="Calibri" pitchFamily="34" charset="0"/>
              </a:rPr>
              <a:t>You should now be able to:</a:t>
            </a:r>
          </a:p>
        </p:txBody>
      </p:sp>
      <p:sp>
        <p:nvSpPr>
          <p:cNvPr id="11" name="txt Content"/>
          <p:cNvSpPr>
            <a:spLocks noGrp="1"/>
          </p:cNvSpPr>
          <p:nvPr>
            <p:ph type="body" sz="quarter" idx="10" hasCustomPrompt="1"/>
          </p:nvPr>
        </p:nvSpPr>
        <p:spPr>
          <a:xfrm>
            <a:off x="520699" y="1344168"/>
            <a:ext cx="8321040" cy="5056632"/>
          </a:xfrm>
        </p:spPr>
        <p:txBody>
          <a:bodyPr/>
          <a:lstStyle>
            <a:lvl2pPr marL="628650" indent="-228600">
              <a:buFont typeface="Calibri" pitchFamily="34" charset="0"/>
              <a:buChar char="-"/>
              <a:defRPr lang="en-US" sz="2000" dirty="0" smtClean="0">
                <a:solidFill>
                  <a:schemeClr val="bg1"/>
                </a:solidFill>
                <a:latin typeface="+mn-lt"/>
                <a:ea typeface="Calibri" pitchFamily="34" charset="0"/>
                <a:cs typeface="Calibri" pitchFamily="34" charset="0"/>
              </a:defRPr>
            </a:lvl2pPr>
          </a:lstStyle>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a:t>Click to add text…</a:t>
            </a:r>
          </a:p>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a:t>Describe…</a:t>
            </a:r>
          </a:p>
          <a:p>
            <a:pPr marL="628650" lvl="1" indent="-228600" algn="l" rtl="0" eaLnBrk="0" fontAlgn="base" hangingPunct="0">
              <a:spcBef>
                <a:spcPct val="20000"/>
              </a:spcBef>
              <a:spcAft>
                <a:spcPct val="0"/>
              </a:spcAft>
              <a:buClr>
                <a:srgbClr val="04628C"/>
              </a:buClr>
              <a:buSzPct val="90000"/>
              <a:buFont typeface="Calibri" pitchFamily="34" charset="0"/>
              <a:buChar char="-"/>
            </a:pPr>
            <a:r>
              <a:rPr lang="en-US" dirty="0"/>
              <a:t>Identify…</a:t>
            </a:r>
          </a:p>
        </p:txBody>
      </p:sp>
    </p:spTree>
    <p:extLst>
      <p:ext uri="{BB962C8B-B14F-4D97-AF65-F5344CB8AC3E}">
        <p14:creationId xmlns:p14="http://schemas.microsoft.com/office/powerpoint/2010/main" val="137734262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Review Questions Standard">
    <p:spTree>
      <p:nvGrpSpPr>
        <p:cNvPr id="1" name=""/>
        <p:cNvGrpSpPr/>
        <p:nvPr/>
      </p:nvGrpSpPr>
      <p:grpSpPr>
        <a:xfrm>
          <a:off x="0" y="0"/>
          <a:ext cx="0" cy="0"/>
          <a:chOff x="0" y="0"/>
          <a:chExt cx="0" cy="0"/>
        </a:xfrm>
      </p:grpSpPr>
      <p:sp>
        <p:nvSpPr>
          <p:cNvPr id="5"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a:latin typeface="+mj-lt"/>
                <a:cs typeface="Arial" pitchFamily="34" charset="0"/>
              </a:rPr>
              <a:t>Review</a:t>
            </a:r>
            <a:r>
              <a:rPr lang="en-US" sz="3200" dirty="0">
                <a:latin typeface="Arial" pitchFamily="34" charset="0"/>
                <a:cs typeface="Arial" pitchFamily="34" charset="0"/>
              </a:rPr>
              <a:t> questions</a:t>
            </a:r>
          </a:p>
        </p:txBody>
      </p:sp>
      <p:sp>
        <p:nvSpPr>
          <p:cNvPr id="3" name="txt Content"/>
          <p:cNvSpPr>
            <a:spLocks noGrp="1"/>
          </p:cNvSpPr>
          <p:nvPr>
            <p:ph idx="1" hasCustomPrompt="1"/>
          </p:nvPr>
        </p:nvSpPr>
        <p:spPr>
          <a:xfrm>
            <a:off x="519113" y="914400"/>
            <a:ext cx="8318500" cy="5486400"/>
          </a:xfrm>
        </p:spPr>
        <p:txBody>
          <a:bodyPr/>
          <a:lstStyle>
            <a:lvl1pPr marL="457200" marR="0" indent="-457200" algn="l" defTabSz="914400" rtl="0" eaLnBrk="0" fontAlgn="base" latinLnBrk="0" hangingPunct="0">
              <a:lnSpc>
                <a:spcPct val="100000"/>
              </a:lnSpc>
              <a:spcBef>
                <a:spcPct val="40000"/>
              </a:spcBef>
              <a:spcAft>
                <a:spcPct val="0"/>
              </a:spcAft>
              <a:buClr>
                <a:srgbClr val="04628C"/>
              </a:buClr>
              <a:buSzPct val="90000"/>
              <a:buFont typeface="+mj-lt"/>
              <a:buAutoNum type="arabicPeriod"/>
              <a:tabLst/>
              <a:defRPr sz="2400" baseline="0">
                <a:solidFill>
                  <a:schemeClr val="bg1"/>
                </a:solidFill>
              </a:defRPr>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dirty="0"/>
              <a:t>Question…?</a:t>
            </a:r>
          </a:p>
          <a:p>
            <a:pPr lvl="0"/>
            <a:r>
              <a:rPr lang="en-US" dirty="0"/>
              <a:t>Question…?</a:t>
            </a:r>
          </a:p>
          <a:p>
            <a:pPr marL="457200" marR="0" lvl="0" indent="-457200" algn="l" defTabSz="914400" rtl="0" eaLnBrk="0" fontAlgn="base" latinLnBrk="0" hangingPunct="0">
              <a:lnSpc>
                <a:spcPct val="100000"/>
              </a:lnSpc>
              <a:spcBef>
                <a:spcPct val="40000"/>
              </a:spcBef>
              <a:spcAft>
                <a:spcPct val="0"/>
              </a:spcAft>
              <a:buClr>
                <a:srgbClr val="04628C"/>
              </a:buClr>
              <a:buSzPct val="90000"/>
              <a:buFont typeface="+mj-lt"/>
              <a:buAutoNum type="arabicPeriod"/>
              <a:tabLst/>
              <a:defRPr/>
            </a:pPr>
            <a:r>
              <a:rPr lang="en-US" dirty="0"/>
              <a:t>Question…?</a:t>
            </a:r>
          </a:p>
          <a:p>
            <a:pPr marL="457200" marR="0" lvl="0" indent="-457200" algn="l" defTabSz="914400" rtl="0" eaLnBrk="0" fontAlgn="base" latinLnBrk="0" hangingPunct="0">
              <a:lnSpc>
                <a:spcPct val="100000"/>
              </a:lnSpc>
              <a:spcBef>
                <a:spcPct val="40000"/>
              </a:spcBef>
              <a:spcAft>
                <a:spcPct val="0"/>
              </a:spcAft>
              <a:buClr>
                <a:srgbClr val="04628C"/>
              </a:buClr>
              <a:buSzPct val="90000"/>
              <a:buFont typeface="+mj-lt"/>
              <a:buAutoNum type="arabicPeriod"/>
              <a:tabLst/>
              <a:defRPr/>
            </a:pPr>
            <a:r>
              <a:rPr lang="en-US" dirty="0"/>
              <a:t>Question…?</a:t>
            </a:r>
          </a:p>
          <a:p>
            <a:pPr lvl="0"/>
            <a:endParaRPr lang="en-US" dirty="0"/>
          </a:p>
        </p:txBody>
      </p:sp>
      <p:sp>
        <p:nvSpPr>
          <p:cNvPr id="4" name="txt Title Fixed"/>
          <p:cNvSpPr txBox="1">
            <a:spLocks noChangeArrowheads="1"/>
          </p:cNvSpPr>
          <p:nvPr userDrawn="1"/>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a:latin typeface="+mj-lt"/>
                <a:cs typeface="Arial" pitchFamily="34" charset="0"/>
              </a:rPr>
              <a:t>Review</a:t>
            </a:r>
            <a:r>
              <a:rPr lang="en-US" sz="3200" dirty="0">
                <a:latin typeface="Arial" pitchFamily="34" charset="0"/>
                <a:cs typeface="Arial" pitchFamily="34" charset="0"/>
              </a:rPr>
              <a:t> questions</a:t>
            </a:r>
          </a:p>
        </p:txBody>
      </p:sp>
    </p:spTree>
    <p:extLst>
      <p:ext uri="{BB962C8B-B14F-4D97-AF65-F5344CB8AC3E}">
        <p14:creationId xmlns:p14="http://schemas.microsoft.com/office/powerpoint/2010/main" val="429201884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Review Questions True False">
    <p:spTree>
      <p:nvGrpSpPr>
        <p:cNvPr id="1" name=""/>
        <p:cNvGrpSpPr/>
        <p:nvPr/>
      </p:nvGrpSpPr>
      <p:grpSpPr>
        <a:xfrm>
          <a:off x="0" y="0"/>
          <a:ext cx="0" cy="0"/>
          <a:chOff x="0" y="0"/>
          <a:chExt cx="0" cy="0"/>
        </a:xfrm>
      </p:grpSpPr>
      <p:sp>
        <p:nvSpPr>
          <p:cNvPr id="6"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a:latin typeface="+mj-lt"/>
                <a:cs typeface="Arial" pitchFamily="34" charset="0"/>
              </a:rPr>
              <a:t>Review</a:t>
            </a:r>
            <a:r>
              <a:rPr lang="en-US" sz="3200" dirty="0">
                <a:latin typeface="+mj-lt"/>
              </a:rPr>
              <a:t> questions</a:t>
            </a:r>
          </a:p>
        </p:txBody>
      </p:sp>
      <p:sp>
        <p:nvSpPr>
          <p:cNvPr id="7" name="txt Content Fixed"/>
          <p:cNvSpPr/>
          <p:nvPr/>
        </p:nvSpPr>
        <p:spPr>
          <a:xfrm>
            <a:off x="521208" y="914400"/>
            <a:ext cx="832104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lvl="0" indent="0" eaLnBrk="0" fontAlgn="base" hangingPunct="0">
              <a:spcBef>
                <a:spcPct val="40000"/>
              </a:spcBef>
              <a:spcAft>
                <a:spcPct val="0"/>
              </a:spcAft>
              <a:buClr>
                <a:srgbClr val="04628C"/>
              </a:buClr>
              <a:buSzPct val="90000"/>
              <a:buFont typeface="Arial" pitchFamily="34" charset="0"/>
              <a:buNone/>
            </a:pPr>
            <a:r>
              <a:rPr lang="en-US" sz="2400" dirty="0">
                <a:solidFill>
                  <a:schemeClr val="bg1"/>
                </a:solidFill>
                <a:ea typeface="Calibri" pitchFamily="34" charset="0"/>
                <a:cs typeface="Calibri" pitchFamily="34" charset="0"/>
              </a:rPr>
              <a:t>Identify if each question is true or false:</a:t>
            </a:r>
          </a:p>
          <a:p>
            <a:pPr marL="0" lvl="0" indent="0" eaLnBrk="0" fontAlgn="base" hangingPunct="0">
              <a:spcBef>
                <a:spcPct val="40000"/>
              </a:spcBef>
              <a:spcAft>
                <a:spcPct val="0"/>
              </a:spcAft>
              <a:buClr>
                <a:srgbClr val="04628C"/>
              </a:buClr>
              <a:buSzPct val="90000"/>
              <a:buFont typeface="Arial" pitchFamily="34" charset="0"/>
              <a:buNone/>
            </a:pPr>
            <a:endParaRPr lang="en-US" sz="2400" dirty="0">
              <a:solidFill>
                <a:schemeClr val="bg1"/>
              </a:solidFill>
              <a:ea typeface="Calibri" pitchFamily="34" charset="0"/>
              <a:cs typeface="Calibri" pitchFamily="34" charset="0"/>
            </a:endParaRPr>
          </a:p>
        </p:txBody>
      </p:sp>
      <p:sp>
        <p:nvSpPr>
          <p:cNvPr id="3" name="txt Content"/>
          <p:cNvSpPr>
            <a:spLocks noGrp="1"/>
          </p:cNvSpPr>
          <p:nvPr>
            <p:ph idx="1" hasCustomPrompt="1"/>
          </p:nvPr>
        </p:nvSpPr>
        <p:spPr>
          <a:xfrm>
            <a:off x="519113" y="1447800"/>
            <a:ext cx="8318500" cy="4953000"/>
          </a:xfrm>
        </p:spPr>
        <p:txBody>
          <a:bodyPr/>
          <a:lstStyle>
            <a:lvl1pPr marL="457200" marR="0" indent="-457200" algn="l" defTabSz="914400" rtl="0" eaLnBrk="0" fontAlgn="base" latinLnBrk="0" hangingPunct="0">
              <a:lnSpc>
                <a:spcPct val="100000"/>
              </a:lnSpc>
              <a:spcBef>
                <a:spcPct val="40000"/>
              </a:spcBef>
              <a:spcAft>
                <a:spcPct val="0"/>
              </a:spcAft>
              <a:buClr>
                <a:srgbClr val="04628C"/>
              </a:buClr>
              <a:buSzPct val="90000"/>
              <a:buFont typeface="+mj-lt"/>
              <a:buAutoNum type="arabicPeriod"/>
              <a:tabLst/>
              <a:defRPr baseline="0"/>
            </a:lvl1pPr>
            <a:lvl2pPr>
              <a:buClr>
                <a:srgbClr val="04628C"/>
              </a:buClr>
              <a:buFont typeface="Calibri" pitchFamily="34" charset="0"/>
              <a:buChar char="-"/>
              <a:defRPr/>
            </a:lvl2pPr>
            <a:lvl3pPr>
              <a:buClr>
                <a:srgbClr val="04628C"/>
              </a:buClr>
              <a:buFont typeface="Calibri" pitchFamily="34" charset="0"/>
              <a:buChar char="-"/>
              <a:defRPr/>
            </a:lvl3pPr>
            <a:lvl4pPr>
              <a:buClr>
                <a:srgbClr val="04628C"/>
              </a:buClr>
              <a:buFont typeface="Calibri" pitchFamily="34" charset="0"/>
              <a:buChar char="-"/>
              <a:defRPr/>
            </a:lvl4pPr>
            <a:lvl5pPr>
              <a:buClr>
                <a:srgbClr val="04628C"/>
              </a:buClr>
              <a:buFont typeface="Calibri" pitchFamily="34" charset="0"/>
              <a:buChar char="-"/>
              <a:defRPr/>
            </a:lvl5pPr>
          </a:lstStyle>
          <a:p>
            <a:pPr lvl="0"/>
            <a:r>
              <a:rPr lang="en-US" dirty="0"/>
              <a:t>Statement.</a:t>
            </a:r>
          </a:p>
          <a:p>
            <a:pPr lvl="0"/>
            <a:r>
              <a:rPr lang="en-US" dirty="0"/>
              <a:t>Statement.</a:t>
            </a:r>
          </a:p>
          <a:p>
            <a:pPr lvl="0"/>
            <a:r>
              <a:rPr lang="en-US" dirty="0"/>
              <a:t>Statement.</a:t>
            </a:r>
          </a:p>
          <a:p>
            <a:pPr lvl="0"/>
            <a:r>
              <a:rPr lang="en-US" dirty="0"/>
              <a:t>Statement.</a:t>
            </a:r>
          </a:p>
        </p:txBody>
      </p:sp>
    </p:spTree>
    <p:extLst>
      <p:ext uri="{BB962C8B-B14F-4D97-AF65-F5344CB8AC3E}">
        <p14:creationId xmlns:p14="http://schemas.microsoft.com/office/powerpoint/2010/main" val="269667793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3" name="txt Left Col Content"/>
          <p:cNvSpPr>
            <a:spLocks noGrp="1"/>
          </p:cNvSpPr>
          <p:nvPr>
            <p:ph sz="half" idx="1"/>
          </p:nvPr>
        </p:nvSpPr>
        <p:spPr>
          <a:xfrm>
            <a:off x="519113" y="914399"/>
            <a:ext cx="4083050" cy="5486400"/>
          </a:xfrm>
        </p:spPr>
        <p:txBody>
          <a:bodyPr/>
          <a:lstStyle>
            <a:lvl1pPr>
              <a:buSzPct val="90000"/>
              <a:buFont typeface="Arial" pitchFamily="34" charset="0"/>
              <a:buChar char="•"/>
              <a:defRPr sz="2400"/>
            </a:lvl1pPr>
            <a:lvl2pPr>
              <a:buClr>
                <a:srgbClr val="04628C"/>
              </a:buClr>
              <a:buFont typeface="Arial" pitchFamily="34" charset="0"/>
              <a:buChar char="-"/>
              <a:defRPr sz="2000"/>
            </a:lvl2pPr>
            <a:lvl3pPr>
              <a:buClr>
                <a:srgbClr val="04628C"/>
              </a:buClr>
              <a:buFont typeface="Arial" pitchFamily="34" charset="0"/>
              <a:buChar char="-"/>
              <a:defRPr sz="1800"/>
            </a:lvl3pPr>
            <a:lvl4pPr>
              <a:buClr>
                <a:srgbClr val="04628C"/>
              </a:buClr>
              <a:buFont typeface="Arial" pitchFamily="34" charset="0"/>
              <a:buChar char="-"/>
              <a:defRPr sz="16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Right Col Content"/>
          <p:cNvSpPr>
            <a:spLocks noGrp="1"/>
          </p:cNvSpPr>
          <p:nvPr>
            <p:ph sz="half" idx="2"/>
          </p:nvPr>
        </p:nvSpPr>
        <p:spPr>
          <a:xfrm>
            <a:off x="4754563" y="914399"/>
            <a:ext cx="4083050" cy="54864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latin typeface="+mn-lt"/>
              </a:defRPr>
            </a:lvl2pPr>
            <a:lvl3pPr>
              <a:buClr>
                <a:srgbClr val="04628C"/>
              </a:buClr>
              <a:buFont typeface="Arial" pitchFamily="34" charset="0"/>
              <a:buChar char="-"/>
              <a:defRPr sz="1800">
                <a:latin typeface="+mn-lt"/>
              </a:defRPr>
            </a:lvl3pPr>
            <a:lvl4pPr>
              <a:buClr>
                <a:srgbClr val="04628C"/>
              </a:buClr>
              <a:buFont typeface="Arial" pitchFamily="34" charset="0"/>
              <a:buChar char="-"/>
              <a:defRPr sz="16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70386826"/>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otices Mandatory">
    <p:spTree>
      <p:nvGrpSpPr>
        <p:cNvPr id="1" name=""/>
        <p:cNvGrpSpPr/>
        <p:nvPr/>
      </p:nvGrpSpPr>
      <p:grpSpPr>
        <a:xfrm>
          <a:off x="0" y="0"/>
          <a:ext cx="0" cy="0"/>
          <a:chOff x="0" y="0"/>
          <a:chExt cx="0" cy="0"/>
        </a:xfrm>
      </p:grpSpPr>
      <p:sp>
        <p:nvSpPr>
          <p:cNvPr id="5" name="txt Title Fixed"/>
          <p:cNvSpPr txBox="1">
            <a:spLocks noChangeArrowheads="1"/>
          </p:cNvSpPr>
          <p:nvPr/>
        </p:nvSpPr>
        <p:spPr bwMode="auto">
          <a:xfrm>
            <a:off x="492125" y="114301"/>
            <a:ext cx="831850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1pPr>
            <a:lvl2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2pPr>
            <a:lvl3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3pPr>
            <a:lvl4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4pPr>
            <a:lvl5pPr algn="l" rtl="0" eaLnBrk="0" fontAlgn="base" hangingPunct="0">
              <a:lnSpc>
                <a:spcPct val="90000"/>
              </a:lnSpc>
              <a:spcBef>
                <a:spcPct val="0"/>
              </a:spcBef>
              <a:spcAft>
                <a:spcPct val="0"/>
              </a:spcAft>
              <a:defRPr sz="3400" b="1">
                <a:solidFill>
                  <a:srgbClr val="04628C"/>
                </a:solidFill>
                <a:latin typeface="Calibri" pitchFamily="34" charset="0"/>
                <a:ea typeface="Calibri" pitchFamily="34" charset="0"/>
                <a:cs typeface="Calibri" pitchFamily="34" charset="0"/>
              </a:defRPr>
            </a:lvl5pPr>
            <a:lvl6pPr marL="457200" algn="l" rtl="0" fontAlgn="base">
              <a:lnSpc>
                <a:spcPct val="90000"/>
              </a:lnSpc>
              <a:spcBef>
                <a:spcPct val="0"/>
              </a:spcBef>
              <a:spcAft>
                <a:spcPct val="0"/>
              </a:spcAft>
              <a:defRPr sz="3000" b="1">
                <a:solidFill>
                  <a:schemeClr val="accent1"/>
                </a:solidFill>
                <a:latin typeface="Arial" charset="0"/>
              </a:defRPr>
            </a:lvl6pPr>
            <a:lvl7pPr marL="914400" algn="l" rtl="0" fontAlgn="base">
              <a:lnSpc>
                <a:spcPct val="90000"/>
              </a:lnSpc>
              <a:spcBef>
                <a:spcPct val="0"/>
              </a:spcBef>
              <a:spcAft>
                <a:spcPct val="0"/>
              </a:spcAft>
              <a:defRPr sz="3000" b="1">
                <a:solidFill>
                  <a:schemeClr val="accent1"/>
                </a:solidFill>
                <a:latin typeface="Arial" charset="0"/>
              </a:defRPr>
            </a:lvl7pPr>
            <a:lvl8pPr marL="1371600" algn="l" rtl="0" fontAlgn="base">
              <a:lnSpc>
                <a:spcPct val="90000"/>
              </a:lnSpc>
              <a:spcBef>
                <a:spcPct val="0"/>
              </a:spcBef>
              <a:spcAft>
                <a:spcPct val="0"/>
              </a:spcAft>
              <a:defRPr sz="3000" b="1">
                <a:solidFill>
                  <a:schemeClr val="accent1"/>
                </a:solidFill>
                <a:latin typeface="Arial" charset="0"/>
              </a:defRPr>
            </a:lvl8pPr>
            <a:lvl9pPr marL="1828800" algn="l" rtl="0" fontAlgn="base">
              <a:lnSpc>
                <a:spcPct val="90000"/>
              </a:lnSpc>
              <a:spcBef>
                <a:spcPct val="0"/>
              </a:spcBef>
              <a:spcAft>
                <a:spcPct val="0"/>
              </a:spcAft>
              <a:defRPr sz="3000" b="1">
                <a:solidFill>
                  <a:schemeClr val="accent1"/>
                </a:solidFill>
                <a:latin typeface="Arial" charset="0"/>
              </a:defRPr>
            </a:lvl9pPr>
          </a:lstStyle>
          <a:p>
            <a:r>
              <a:rPr lang="en-US" sz="3200" dirty="0">
                <a:latin typeface="+mj-lt"/>
                <a:cs typeface="Arial" pitchFamily="34" charset="0"/>
              </a:rPr>
              <a:t>Notices</a:t>
            </a:r>
            <a:endParaRPr lang="en-US" sz="3200" dirty="0">
              <a:latin typeface="+mj-lt"/>
            </a:endParaRPr>
          </a:p>
        </p:txBody>
      </p:sp>
      <p:sp>
        <p:nvSpPr>
          <p:cNvPr id="4" name="txt Notice Fixed"/>
          <p:cNvSpPr/>
          <p:nvPr userDrawn="1"/>
        </p:nvSpPr>
        <p:spPr>
          <a:xfrm>
            <a:off x="521208" y="914400"/>
            <a:ext cx="8289417" cy="5410200"/>
          </a:xfrm>
          <a:prstGeom prst="rect">
            <a:avLst/>
          </a:prstGeom>
          <a:ln w="9525">
            <a:solidFill>
              <a:schemeClr val="tx1"/>
            </a:solidFill>
          </a:ln>
        </p:spPr>
        <p:txBody>
          <a:bodyPr wrap="square" lIns="0" tIns="0" rIns="0" bIns="0">
            <a:noAutofit/>
          </a:bodyPr>
          <a:lstStyle/>
          <a:p>
            <a:pPr marL="0" indent="0">
              <a:buFont typeface="Wingdings 3" pitchFamily="18" charset="2"/>
              <a:buNone/>
            </a:pPr>
            <a:r>
              <a:rPr lang="en-US" sz="1600" b="1" dirty="0">
                <a:solidFill>
                  <a:schemeClr val="bg1"/>
                </a:solidFill>
              </a:rPr>
              <a:t>Copyright © 2001-2014 Guidewire Software, Inc. All rights reserved.</a:t>
            </a:r>
            <a:br>
              <a:rPr lang="en-US" sz="1600" b="1" dirty="0">
                <a:solidFill>
                  <a:schemeClr val="bg1"/>
                </a:solidFill>
              </a:rPr>
            </a:br>
            <a:endParaRPr lang="en-US" sz="1600" b="1" dirty="0">
              <a:solidFill>
                <a:schemeClr val="bg1"/>
              </a:solidFill>
            </a:endParaRPr>
          </a:p>
          <a:p>
            <a:pPr marL="0" indent="0">
              <a:buFont typeface="Wingdings 3" pitchFamily="18" charset="2"/>
              <a:buNone/>
            </a:pPr>
            <a:r>
              <a:rPr lang="en-US" sz="1400" b="0" dirty="0">
                <a:solidFill>
                  <a:schemeClr val="bg1"/>
                </a:solidFill>
              </a:rPr>
              <a:t>Guidewire, Guidewire Software, Guidewire ClaimCenter, Guidewire PolicyCenter, Guidewire BillingCenter, Guidewire Reinsurance Management, Guidewire ContactManager, Guidewire Vendor Data Management, Guidewire Client Data Management, Guidewire Rating Management, Guidewire InsuranceSuite, Guidewire ContactCenter, Guidewire Studio, Guidewire Product Designer, Guidewire Live, Guidewire </a:t>
            </a:r>
            <a:r>
              <a:rPr lang="en-US" sz="1400" b="0" dirty="0" err="1">
                <a:solidFill>
                  <a:schemeClr val="bg1"/>
                </a:solidFill>
              </a:rPr>
              <a:t>DataHub</a:t>
            </a:r>
            <a:r>
              <a:rPr lang="en-US" sz="1400" b="0" dirty="0">
                <a:solidFill>
                  <a:schemeClr val="bg1"/>
                </a:solidFill>
              </a:rPr>
              <a:t>, Guidewire </a:t>
            </a:r>
            <a:r>
              <a:rPr lang="en-US" sz="1400" b="0" dirty="0" err="1">
                <a:solidFill>
                  <a:schemeClr val="bg1"/>
                </a:solidFill>
              </a:rPr>
              <a:t>InfoCenter</a:t>
            </a:r>
            <a:r>
              <a:rPr lang="en-US" sz="1400" b="0" dirty="0">
                <a:solidFill>
                  <a:schemeClr val="bg1"/>
                </a:solidFill>
              </a:rPr>
              <a:t>, Guidewire Standard Reporting, Guidewire ExampleCenter, Guidewire Account Manager Portal, Guidewire Claim Portal, Guidewire Policyholder Portal, ClaimCenter, BillingCenter, PolicyCenter, InsuranceSuite, Gosu, Deliver Insurance Your Way, and the Guidewire logo are trademarks, service marks, or registered trademarks of Guidewire Software, Inc. in the United States and/or other countries.</a:t>
            </a:r>
            <a:br>
              <a:rPr lang="en-US" sz="1400" b="0" dirty="0">
                <a:solidFill>
                  <a:schemeClr val="bg1"/>
                </a:solidFill>
              </a:rPr>
            </a:br>
            <a:endParaRPr lang="en-US" sz="1400" b="0" dirty="0">
              <a:solidFill>
                <a:schemeClr val="bg1"/>
              </a:solidFill>
            </a:endParaRPr>
          </a:p>
          <a:p>
            <a:pPr marL="0" indent="0">
              <a:buFont typeface="Wingdings 3" pitchFamily="18" charset="2"/>
              <a:buNone/>
            </a:pPr>
            <a:r>
              <a:rPr lang="en-US" sz="1400" b="0" dirty="0">
                <a:solidFill>
                  <a:schemeClr val="bg1"/>
                </a:solidFill>
              </a:rPr>
              <a:t>All other trademarks are the property of their respective owners.</a:t>
            </a:r>
          </a:p>
          <a:p>
            <a:pPr marL="0" indent="0">
              <a:buFont typeface="Wingdings 3" pitchFamily="18" charset="2"/>
              <a:buNone/>
            </a:pPr>
            <a:endParaRPr lang="en-US" sz="1600" b="0" dirty="0">
              <a:solidFill>
                <a:schemeClr val="bg1"/>
              </a:solidFill>
            </a:endParaRPr>
          </a:p>
          <a:p>
            <a:pPr marL="0" indent="0">
              <a:buFont typeface="Wingdings 3" pitchFamily="18" charset="2"/>
              <a:buNone/>
            </a:pPr>
            <a:r>
              <a:rPr lang="en-US" sz="1600" b="1" dirty="0">
                <a:solidFill>
                  <a:schemeClr val="bg1"/>
                </a:solidFill>
              </a:rPr>
              <a:t>This material is confidential and proprietary to Guidewire and subject to the confidentiality terms in the applicable license agreement and/or separate nondisclosure agreement.</a:t>
            </a:r>
          </a:p>
          <a:p>
            <a:pPr marL="0" indent="0">
              <a:buFont typeface="Wingdings 3" pitchFamily="18" charset="2"/>
              <a:buNone/>
            </a:pPr>
            <a:endParaRPr lang="en-US" sz="1600" b="0" dirty="0">
              <a:solidFill>
                <a:schemeClr val="bg1"/>
              </a:solidFill>
            </a:endParaRPr>
          </a:p>
          <a:p>
            <a:pPr marL="0" indent="0">
              <a:buFont typeface="Wingdings 3" pitchFamily="18" charset="2"/>
              <a:buNone/>
            </a:pPr>
            <a:r>
              <a:rPr lang="en-US" sz="1400" b="0" dirty="0">
                <a:solidFill>
                  <a:schemeClr val="bg1"/>
                </a:solidFill>
              </a:rPr>
              <a:t>This file and the contents herein are the property of Guidewire Software, Inc. Use of this course material is restricted to students officially registered in this specific Guidewire-instructed course, or for other use expressly authorized by Guidewire. Replication or distribution of this course material in electronic, paper, or other format is prohibited without express permission from Guidewire.</a:t>
            </a:r>
            <a:br>
              <a:rPr lang="en-US" sz="1400" b="0" dirty="0">
                <a:solidFill>
                  <a:schemeClr val="bg1"/>
                </a:solidFill>
              </a:rPr>
            </a:br>
            <a:endParaRPr lang="en-US" sz="1400" b="0" dirty="0">
              <a:solidFill>
                <a:schemeClr val="bg1"/>
              </a:solidFill>
            </a:endParaRPr>
          </a:p>
          <a:p>
            <a:pPr marL="0" indent="0">
              <a:buFont typeface="Wingdings 3" pitchFamily="18" charset="2"/>
              <a:buNone/>
            </a:pPr>
            <a:r>
              <a:rPr lang="en-US" sz="1400" b="0" dirty="0">
                <a:solidFill>
                  <a:schemeClr val="bg1"/>
                </a:solidFill>
              </a:rPr>
              <a:t>Guidewire products are protected by one or more United States patents.</a:t>
            </a:r>
          </a:p>
        </p:txBody>
      </p:sp>
    </p:spTree>
    <p:extLst>
      <p:ext uri="{BB962C8B-B14F-4D97-AF65-F5344CB8AC3E}">
        <p14:creationId xmlns:p14="http://schemas.microsoft.com/office/powerpoint/2010/main" val="211863164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SubTitles">
    <p:spTree>
      <p:nvGrpSpPr>
        <p:cNvPr id="1" name=""/>
        <p:cNvGrpSpPr/>
        <p:nvPr/>
      </p:nvGrpSpPr>
      <p:grpSpPr>
        <a:xfrm>
          <a:off x="0" y="0"/>
          <a:ext cx="0" cy="0"/>
          <a:chOff x="0" y="0"/>
          <a:chExt cx="0" cy="0"/>
        </a:xfrm>
      </p:grpSpPr>
      <p:sp>
        <p:nvSpPr>
          <p:cNvPr id="11" name="txt Title"/>
          <p:cNvSpPr>
            <a:spLocks noGrp="1"/>
          </p:cNvSpPr>
          <p:nvPr>
            <p:ph type="title"/>
          </p:nvPr>
        </p:nvSpPr>
        <p:spPr/>
        <p:txBody>
          <a:bodyPr/>
          <a:lstStyle/>
          <a:p>
            <a:r>
              <a:rPr lang="en-US"/>
              <a:t>Click to edit Master title style</a:t>
            </a:r>
            <a:endParaRPr lang="en-US" dirty="0"/>
          </a:p>
        </p:txBody>
      </p:sp>
      <p:sp>
        <p:nvSpPr>
          <p:cNvPr id="5" name="txt Left Col SubTitle"/>
          <p:cNvSpPr>
            <a:spLocks noGrp="1" noChangeArrowheads="1"/>
          </p:cNvSpPr>
          <p:nvPr>
            <p:ph type="subTitle" idx="10" hasCustomPrompt="1"/>
          </p:nvPr>
        </p:nvSpPr>
        <p:spPr>
          <a:xfrm>
            <a:off x="521208" y="914400"/>
            <a:ext cx="4087368" cy="838200"/>
          </a:xfrm>
          <a:ln algn="ctr"/>
        </p:spPr>
        <p:txBody>
          <a:bodyPr/>
          <a:lstStyle>
            <a:lvl1pPr marL="0" indent="0">
              <a:buClr>
                <a:srgbClr val="800000"/>
              </a:buClr>
              <a:buFont typeface="Wingdings 3" pitchFamily="18" charset="2"/>
              <a:buNone/>
              <a:defRPr sz="2400" baseline="0"/>
            </a:lvl1pPr>
          </a:lstStyle>
          <a:p>
            <a:r>
              <a:rPr lang="en-US" altLang="en-US" dirty="0"/>
              <a:t>Click to edit Left Column Subtitle</a:t>
            </a:r>
          </a:p>
        </p:txBody>
      </p:sp>
      <p:sp>
        <p:nvSpPr>
          <p:cNvPr id="8" name="txt Right Col SubTitle"/>
          <p:cNvSpPr>
            <a:spLocks noGrp="1"/>
          </p:cNvSpPr>
          <p:nvPr>
            <p:ph type="body" sz="quarter" idx="11" hasCustomPrompt="1"/>
          </p:nvPr>
        </p:nvSpPr>
        <p:spPr>
          <a:xfrm>
            <a:off x="4754880" y="914400"/>
            <a:ext cx="4087368" cy="838200"/>
          </a:xfrm>
        </p:spPr>
        <p:txBody>
          <a:bodyPr/>
          <a:lstStyle>
            <a:lvl1pPr marL="0" indent="0">
              <a:buFontTx/>
              <a:buNone/>
              <a:defRPr/>
            </a:lvl1pPr>
          </a:lstStyle>
          <a:p>
            <a:r>
              <a:rPr lang="en-US" altLang="en-US" dirty="0"/>
              <a:t>Click to edit Right Column Subtitle</a:t>
            </a:r>
          </a:p>
        </p:txBody>
      </p:sp>
      <p:sp>
        <p:nvSpPr>
          <p:cNvPr id="4" name="txt Left Col Content"/>
          <p:cNvSpPr>
            <a:spLocks noGrp="1"/>
          </p:cNvSpPr>
          <p:nvPr>
            <p:ph sz="half" idx="2"/>
          </p:nvPr>
        </p:nvSpPr>
        <p:spPr>
          <a:xfrm>
            <a:off x="4754563" y="1752600"/>
            <a:ext cx="4083050" cy="4637088"/>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latin typeface="+mn-lt"/>
              </a:defRPr>
            </a:lvl2pPr>
            <a:lvl3pPr>
              <a:buClr>
                <a:srgbClr val="04628C"/>
              </a:buClr>
              <a:buFont typeface="Arial" pitchFamily="34" charset="0"/>
              <a:buChar char="-"/>
              <a:defRPr sz="1800">
                <a:latin typeface="+mn-lt"/>
              </a:defRPr>
            </a:lvl3pPr>
            <a:lvl4pPr>
              <a:buClr>
                <a:srgbClr val="04628C"/>
              </a:buClr>
              <a:buFont typeface="Arial" pitchFamily="34" charset="0"/>
              <a:buChar char="-"/>
              <a:defRPr sz="1600">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xt Right Col Content"/>
          <p:cNvSpPr>
            <a:spLocks noGrp="1"/>
          </p:cNvSpPr>
          <p:nvPr>
            <p:ph sz="half" idx="1"/>
          </p:nvPr>
        </p:nvSpPr>
        <p:spPr>
          <a:xfrm>
            <a:off x="519113" y="1752600"/>
            <a:ext cx="4083050" cy="4637088"/>
          </a:xfrm>
        </p:spPr>
        <p:txBody>
          <a:bodyPr/>
          <a:lstStyle>
            <a:lvl1pPr>
              <a:buSzPct val="90000"/>
              <a:buFont typeface="Arial" pitchFamily="34" charset="0"/>
              <a:buChar char="•"/>
              <a:defRPr sz="2400"/>
            </a:lvl1pPr>
            <a:lvl2pPr>
              <a:buClr>
                <a:srgbClr val="04628C"/>
              </a:buClr>
              <a:buFont typeface="Arial" pitchFamily="34" charset="0"/>
              <a:buChar char="-"/>
              <a:defRPr sz="2000"/>
            </a:lvl2pPr>
            <a:lvl3pPr>
              <a:buClr>
                <a:srgbClr val="04628C"/>
              </a:buClr>
              <a:buFont typeface="Arial" pitchFamily="34" charset="0"/>
              <a:buChar char="-"/>
              <a:defRPr sz="1800"/>
            </a:lvl3pPr>
            <a:lvl4pPr>
              <a:buClr>
                <a:srgbClr val="04628C"/>
              </a:buClr>
              <a:buFont typeface="Arial" pitchFamily="34" charset="0"/>
              <a:buChar char="-"/>
              <a:defRPr sz="16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4480668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lumns">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atin typeface="+mj-lt"/>
                <a:cs typeface="Arial" pitchFamily="34" charset="0"/>
              </a:defRPr>
            </a:lvl1pPr>
          </a:lstStyle>
          <a:p>
            <a:r>
              <a:rPr lang="en-US"/>
              <a:t>Click to edit Master title style</a:t>
            </a:r>
            <a:endParaRPr lang="en-US" dirty="0"/>
          </a:p>
        </p:txBody>
      </p:sp>
      <p:sp>
        <p:nvSpPr>
          <p:cNvPr id="3" name="txt Left Col Content"/>
          <p:cNvSpPr>
            <a:spLocks noGrp="1"/>
          </p:cNvSpPr>
          <p:nvPr>
            <p:ph sz="half" idx="1"/>
          </p:nvPr>
        </p:nvSpPr>
        <p:spPr>
          <a:xfrm>
            <a:off x="519112" y="914399"/>
            <a:ext cx="2651760" cy="5486400"/>
          </a:xfrm>
        </p:spPr>
        <p:txBody>
          <a:bodyPr/>
          <a:lstStyle>
            <a:lvl1pPr>
              <a:buSzPct val="90000"/>
              <a:buFont typeface="Arial" pitchFamily="34" charset="0"/>
              <a:buChar char="•"/>
              <a:defRPr sz="2400"/>
            </a:lvl1pPr>
            <a:lvl2pPr>
              <a:buClr>
                <a:srgbClr val="04628C"/>
              </a:buClr>
              <a:buFont typeface="Arial" pitchFamily="34" charset="0"/>
              <a:buChar char="-"/>
              <a:defRPr sz="2000"/>
            </a:lvl2pPr>
            <a:lvl3pPr>
              <a:buClr>
                <a:srgbClr val="04628C"/>
              </a:buClr>
              <a:buFont typeface="Arial" pitchFamily="34" charset="0"/>
              <a:buChar char="-"/>
              <a:defRPr sz="1800"/>
            </a:lvl3pPr>
            <a:lvl4pPr>
              <a:buClr>
                <a:srgbClr val="04628C"/>
              </a:buClr>
              <a:buFont typeface="Arial" pitchFamily="34" charset="0"/>
              <a:buChar char="-"/>
              <a:defRPr sz="1600"/>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xt Center Col Content"/>
          <p:cNvSpPr>
            <a:spLocks noGrp="1"/>
          </p:cNvSpPr>
          <p:nvPr>
            <p:ph sz="half" idx="10"/>
          </p:nvPr>
        </p:nvSpPr>
        <p:spPr>
          <a:xfrm>
            <a:off x="3352800" y="914399"/>
            <a:ext cx="2651760" cy="54864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Right Col Content"/>
          <p:cNvSpPr>
            <a:spLocks noGrp="1"/>
          </p:cNvSpPr>
          <p:nvPr>
            <p:ph sz="half" idx="2"/>
          </p:nvPr>
        </p:nvSpPr>
        <p:spPr>
          <a:xfrm>
            <a:off x="6172200" y="914399"/>
            <a:ext cx="2651760" cy="5486400"/>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3088617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ree Columns SubTitles">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lvl1pPr>
          </a:lstStyle>
          <a:p>
            <a:r>
              <a:rPr lang="en-US"/>
              <a:t>Click to edit Master title style</a:t>
            </a:r>
            <a:endParaRPr lang="en-US" dirty="0"/>
          </a:p>
        </p:txBody>
      </p:sp>
      <p:sp>
        <p:nvSpPr>
          <p:cNvPr id="3" name="txt Left Col Content"/>
          <p:cNvSpPr>
            <a:spLocks noGrp="1"/>
          </p:cNvSpPr>
          <p:nvPr>
            <p:ph sz="half" idx="1"/>
          </p:nvPr>
        </p:nvSpPr>
        <p:spPr>
          <a:xfrm>
            <a:off x="519112" y="1752601"/>
            <a:ext cx="2651760" cy="4637089"/>
          </a:xfrm>
        </p:spPr>
        <p:txBody>
          <a:bodyPr/>
          <a:lstStyle>
            <a:lvl1pPr>
              <a:buSzPct val="90000"/>
              <a:buFont typeface="Arial" pitchFamily="34" charset="0"/>
              <a:buChar char="•"/>
              <a:defRPr sz="2400">
                <a:solidFill>
                  <a:schemeClr val="bg1"/>
                </a:solidFill>
              </a:defRPr>
            </a:lvl1pPr>
            <a:lvl2pPr>
              <a:buClr>
                <a:srgbClr val="04628C"/>
              </a:buClr>
              <a:buFont typeface="Arial" pitchFamily="34" charset="0"/>
              <a:buChar char="-"/>
              <a:defRPr sz="2000">
                <a:solidFill>
                  <a:schemeClr val="bg1"/>
                </a:solidFill>
              </a:defRPr>
            </a:lvl2pPr>
            <a:lvl3pPr>
              <a:buClr>
                <a:srgbClr val="04628C"/>
              </a:buClr>
              <a:buFont typeface="Arial" pitchFamily="34" charset="0"/>
              <a:buChar char="-"/>
              <a:defRPr sz="1800">
                <a:solidFill>
                  <a:schemeClr val="bg1"/>
                </a:solidFill>
              </a:defRPr>
            </a:lvl3pPr>
            <a:lvl4pPr>
              <a:buClr>
                <a:srgbClr val="04628C"/>
              </a:buClr>
              <a:buFont typeface="Arial" pitchFamily="34" charset="0"/>
              <a:buChar char="-"/>
              <a:defRPr sz="1600">
                <a:solidFill>
                  <a:schemeClr val="bg1"/>
                </a:solidFill>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xt Center Col Content"/>
          <p:cNvSpPr>
            <a:spLocks noGrp="1"/>
          </p:cNvSpPr>
          <p:nvPr>
            <p:ph sz="half" idx="10"/>
          </p:nvPr>
        </p:nvSpPr>
        <p:spPr>
          <a:xfrm>
            <a:off x="3352800" y="1752601"/>
            <a:ext cx="2651760" cy="4637089"/>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xt Right Col Content"/>
          <p:cNvSpPr>
            <a:spLocks noGrp="1"/>
          </p:cNvSpPr>
          <p:nvPr>
            <p:ph sz="half" idx="2"/>
          </p:nvPr>
        </p:nvSpPr>
        <p:spPr>
          <a:xfrm>
            <a:off x="6172200" y="1752601"/>
            <a:ext cx="2651760" cy="4637089"/>
          </a:xfrm>
        </p:spPr>
        <p:txBody>
          <a:bodyPr/>
          <a:lstStyle>
            <a:lvl1pPr>
              <a:defRPr lang="en-US" sz="2400" dirty="0" smtClean="0">
                <a:solidFill>
                  <a:schemeClr val="bg1"/>
                </a:solidFill>
                <a:latin typeface="+mn-lt"/>
                <a:ea typeface="+mn-ea"/>
                <a:cs typeface="Calibri" pitchFamily="34" charset="0"/>
              </a:defRPr>
            </a:lvl1pPr>
            <a:lvl2pPr>
              <a:buClr>
                <a:srgbClr val="04628C"/>
              </a:buClr>
              <a:buFont typeface="Arial" pitchFamily="34" charset="0"/>
              <a:buChar char="-"/>
              <a:defRPr sz="2000">
                <a:solidFill>
                  <a:schemeClr val="bg1"/>
                </a:solidFill>
                <a:latin typeface="+mn-lt"/>
              </a:defRPr>
            </a:lvl2pPr>
            <a:lvl3pPr>
              <a:buClr>
                <a:srgbClr val="04628C"/>
              </a:buClr>
              <a:buFont typeface="Arial" pitchFamily="34" charset="0"/>
              <a:buChar char="-"/>
              <a:defRPr sz="1800">
                <a:solidFill>
                  <a:schemeClr val="bg1"/>
                </a:solidFill>
                <a:latin typeface="+mn-lt"/>
              </a:defRPr>
            </a:lvl3pPr>
            <a:lvl4pPr>
              <a:buClr>
                <a:srgbClr val="04628C"/>
              </a:buClr>
              <a:buFont typeface="Arial" pitchFamily="34" charset="0"/>
              <a:buChar char="-"/>
              <a:defRPr sz="1600">
                <a:solidFill>
                  <a:schemeClr val="bg1"/>
                </a:solidFill>
                <a:latin typeface="+mn-lt"/>
              </a:defRPr>
            </a:lvl4pPr>
            <a:lvl5pPr>
              <a:buClr>
                <a:srgbClr val="04628C"/>
              </a:buClr>
              <a:buFont typeface="Arial" pitchFamily="34" charset="0"/>
              <a:buChar cha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xt Left Col SubTitle"/>
          <p:cNvSpPr>
            <a:spLocks noGrp="1" noChangeArrowheads="1"/>
          </p:cNvSpPr>
          <p:nvPr>
            <p:ph type="subTitle" idx="11" hasCustomPrompt="1"/>
          </p:nvPr>
        </p:nvSpPr>
        <p:spPr>
          <a:xfrm>
            <a:off x="521208" y="914400"/>
            <a:ext cx="2651760" cy="838200"/>
          </a:xfrm>
          <a:ln algn="ctr"/>
        </p:spPr>
        <p:txBody>
          <a:bodyPr/>
          <a:lstStyle>
            <a:lvl1pPr marL="0" indent="0">
              <a:buClr>
                <a:srgbClr val="800000"/>
              </a:buClr>
              <a:buFont typeface="Wingdings 3" pitchFamily="18" charset="2"/>
              <a:buNone/>
              <a:defRPr sz="2400" baseline="0">
                <a:solidFill>
                  <a:schemeClr val="bg1"/>
                </a:solidFill>
              </a:defRPr>
            </a:lvl1pPr>
          </a:lstStyle>
          <a:p>
            <a:r>
              <a:rPr lang="en-US" altLang="en-US" dirty="0"/>
              <a:t>Click to edit Left Column Subtitle</a:t>
            </a:r>
          </a:p>
        </p:txBody>
      </p:sp>
      <p:sp>
        <p:nvSpPr>
          <p:cNvPr id="13" name="txt Center Col SubTitle"/>
          <p:cNvSpPr>
            <a:spLocks noGrp="1"/>
          </p:cNvSpPr>
          <p:nvPr>
            <p:ph type="body" sz="quarter" idx="12" hasCustomPrompt="1"/>
          </p:nvPr>
        </p:nvSpPr>
        <p:spPr>
          <a:xfrm>
            <a:off x="3355848" y="914400"/>
            <a:ext cx="2651760" cy="841248"/>
          </a:xfrm>
        </p:spPr>
        <p:txBody>
          <a:bodyPr/>
          <a:lstStyle>
            <a:lvl1pPr marL="0" indent="0">
              <a:buNone/>
              <a:defRPr>
                <a:solidFill>
                  <a:schemeClr val="bg1"/>
                </a:solidFill>
              </a:defRPr>
            </a:lvl1pPr>
            <a:lvl2pPr marL="400050" indent="0">
              <a:buNone/>
              <a:defRPr/>
            </a:lvl2pPr>
            <a:lvl3pPr marL="742950" indent="0">
              <a:buNone/>
              <a:defRPr/>
            </a:lvl3pPr>
            <a:lvl4pPr marL="1084263" indent="0">
              <a:buNone/>
              <a:defRPr/>
            </a:lvl4pPr>
            <a:lvl5pPr marL="1716088" indent="0">
              <a:buNone/>
              <a:defRPr/>
            </a:lvl5pPr>
          </a:lstStyle>
          <a:p>
            <a:r>
              <a:rPr lang="en-US" altLang="en-US" dirty="0"/>
              <a:t>Click to edit Center Column Subtitle</a:t>
            </a:r>
          </a:p>
        </p:txBody>
      </p:sp>
      <p:sp>
        <p:nvSpPr>
          <p:cNvPr id="15" name="txt Right Col SubTitle"/>
          <p:cNvSpPr>
            <a:spLocks noGrp="1"/>
          </p:cNvSpPr>
          <p:nvPr>
            <p:ph type="body" sz="quarter" idx="13" hasCustomPrompt="1"/>
          </p:nvPr>
        </p:nvSpPr>
        <p:spPr>
          <a:xfrm>
            <a:off x="6172200" y="914400"/>
            <a:ext cx="2651760" cy="841248"/>
          </a:xfrm>
        </p:spPr>
        <p:txBody>
          <a:bodyPr/>
          <a:lstStyle>
            <a:lvl1pPr marL="0" indent="0">
              <a:buNone/>
              <a:defRPr>
                <a:solidFill>
                  <a:schemeClr val="bg1"/>
                </a:solidFill>
              </a:defRPr>
            </a:lvl1pPr>
            <a:lvl2pPr marL="400050" indent="0">
              <a:buNone/>
              <a:defRPr/>
            </a:lvl2pPr>
            <a:lvl3pPr marL="742950" indent="0">
              <a:buNone/>
              <a:defRPr/>
            </a:lvl3pPr>
            <a:lvl4pPr marL="1084263" indent="0">
              <a:buNone/>
              <a:defRPr/>
            </a:lvl4pPr>
            <a:lvl5pPr marL="1716088" indent="0">
              <a:buNone/>
              <a:defRPr/>
            </a:lvl5pPr>
          </a:lstStyle>
          <a:p>
            <a:r>
              <a:rPr lang="en-US" altLang="en-US" dirty="0"/>
              <a:t>Click to edit Right Column Subtitle</a:t>
            </a:r>
          </a:p>
        </p:txBody>
      </p:sp>
    </p:spTree>
    <p:extLst>
      <p:ext uri="{BB962C8B-B14F-4D97-AF65-F5344CB8AC3E}">
        <p14:creationId xmlns:p14="http://schemas.microsoft.com/office/powerpoint/2010/main" val="35811933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Bottom Content">
    <p:spTree>
      <p:nvGrpSpPr>
        <p:cNvPr id="1" name=""/>
        <p:cNvGrpSpPr/>
        <p:nvPr/>
      </p:nvGrpSpPr>
      <p:grpSpPr>
        <a:xfrm>
          <a:off x="0" y="0"/>
          <a:ext cx="0" cy="0"/>
          <a:chOff x="0" y="0"/>
          <a:chExt cx="0" cy="0"/>
        </a:xfrm>
      </p:grpSpPr>
      <p:sp>
        <p:nvSpPr>
          <p:cNvPr id="2" name="txt Title"/>
          <p:cNvSpPr>
            <a:spLocks noGrp="1"/>
          </p:cNvSpPr>
          <p:nvPr>
            <p:ph type="title"/>
          </p:nvPr>
        </p:nvSpPr>
        <p:spPr/>
        <p:txBody>
          <a:bodyPr/>
          <a:lstStyle>
            <a:lvl1pPr>
              <a:defRPr sz="3200">
                <a:solidFill>
                  <a:srgbClr val="04628C"/>
                </a:solidFill>
                <a:latin typeface="+mj-lt"/>
                <a:cs typeface="Arial" pitchFamily="34" charset="0"/>
              </a:defRPr>
            </a:lvl1pPr>
          </a:lstStyle>
          <a:p>
            <a:r>
              <a:rPr lang="en-US"/>
              <a:t>Click to edit Master title style</a:t>
            </a:r>
            <a:endParaRPr lang="en-US" dirty="0"/>
          </a:p>
        </p:txBody>
      </p:sp>
      <p:sp>
        <p:nvSpPr>
          <p:cNvPr id="3" name="txt Bottom Content"/>
          <p:cNvSpPr>
            <a:spLocks noGrp="1"/>
          </p:cNvSpPr>
          <p:nvPr>
            <p:ph idx="1"/>
          </p:nvPr>
        </p:nvSpPr>
        <p:spPr>
          <a:xfrm>
            <a:off x="519113" y="3657600"/>
            <a:ext cx="831850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5473354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op And Bottom Content">
    <p:spTree>
      <p:nvGrpSpPr>
        <p:cNvPr id="1" name=""/>
        <p:cNvGrpSpPr/>
        <p:nvPr/>
      </p:nvGrpSpPr>
      <p:grpSpPr>
        <a:xfrm>
          <a:off x="0" y="0"/>
          <a:ext cx="0" cy="0"/>
          <a:chOff x="0" y="0"/>
          <a:chExt cx="0" cy="0"/>
        </a:xfrm>
      </p:grpSpPr>
      <p:sp>
        <p:nvSpPr>
          <p:cNvPr id="2" name="txt Title"/>
          <p:cNvSpPr>
            <a:spLocks noGrp="1"/>
          </p:cNvSpPr>
          <p:nvPr>
            <p:ph type="title"/>
          </p:nvPr>
        </p:nvSpPr>
        <p:spPr>
          <a:xfrm>
            <a:off x="493776" y="120650"/>
            <a:ext cx="8318500" cy="742951"/>
          </a:xfrm>
        </p:spPr>
        <p:txBody>
          <a:bodyPr/>
          <a:lstStyle>
            <a:lvl1pPr>
              <a:defRPr sz="3200">
                <a:solidFill>
                  <a:srgbClr val="04628C"/>
                </a:solidFill>
                <a:latin typeface="+mj-lt"/>
                <a:cs typeface="Arial" pitchFamily="34" charset="0"/>
              </a:defRPr>
            </a:lvl1pPr>
          </a:lstStyle>
          <a:p>
            <a:r>
              <a:rPr lang="en-US"/>
              <a:t>Click to edit Master title style</a:t>
            </a:r>
            <a:endParaRPr lang="en-US" dirty="0"/>
          </a:p>
        </p:txBody>
      </p:sp>
      <p:sp>
        <p:nvSpPr>
          <p:cNvPr id="3" name="txt Bottom Content"/>
          <p:cNvSpPr>
            <a:spLocks noGrp="1"/>
          </p:cNvSpPr>
          <p:nvPr>
            <p:ph idx="1"/>
          </p:nvPr>
        </p:nvSpPr>
        <p:spPr>
          <a:xfrm>
            <a:off x="519113" y="3657600"/>
            <a:ext cx="8318500" cy="2743200"/>
          </a:xfrm>
        </p:spPr>
        <p:txBody>
          <a:bodyPr/>
          <a:lstStyle>
            <a:lvl1pPr>
              <a:buClr>
                <a:srgbClr val="04628C"/>
              </a:buClr>
              <a:buSzPct val="90000"/>
              <a:buFont typeface="Arial" pitchFamily="34" charset="0"/>
              <a:buChar char="•"/>
              <a:defRPr>
                <a:solidFill>
                  <a:schemeClr val="bg1"/>
                </a:solidFill>
              </a:defRPr>
            </a:lvl1pPr>
            <a:lvl2pPr>
              <a:buClr>
                <a:srgbClr val="04628C"/>
              </a:buClr>
              <a:buFont typeface="Calibri" pitchFamily="34" charset="0"/>
              <a:buChar char="-"/>
              <a:defRPr>
                <a:solidFill>
                  <a:schemeClr val="bg1"/>
                </a:solidFill>
              </a:defRPr>
            </a:lvl2pPr>
            <a:lvl3pPr>
              <a:buClr>
                <a:srgbClr val="04628C"/>
              </a:buClr>
              <a:buFont typeface="Calibri" pitchFamily="34" charset="0"/>
              <a:buChar char="-"/>
              <a:defRPr>
                <a:solidFill>
                  <a:schemeClr val="bg1"/>
                </a:solidFill>
              </a:defRPr>
            </a:lvl3pPr>
            <a:lvl4pPr>
              <a:buClr>
                <a:srgbClr val="04628C"/>
              </a:buClr>
              <a:buFont typeface="Calibri" pitchFamily="34" charset="0"/>
              <a:buChar char="-"/>
              <a:defRPr>
                <a:solidFill>
                  <a:schemeClr val="bg1"/>
                </a:solidFill>
              </a:defRPr>
            </a:lvl4pPr>
            <a:lvl5pPr>
              <a:buClr>
                <a:srgbClr val="04628C"/>
              </a:buClr>
              <a:buFont typeface="Calibri"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xt Top Content"/>
          <p:cNvSpPr>
            <a:spLocks noGrp="1"/>
          </p:cNvSpPr>
          <p:nvPr>
            <p:ph type="body" sz="quarter" idx="10"/>
          </p:nvPr>
        </p:nvSpPr>
        <p:spPr>
          <a:xfrm>
            <a:off x="521208" y="914400"/>
            <a:ext cx="8321040" cy="2743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24858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3" name="txt Guidewire Copyright"/>
          <p:cNvSpPr txBox="1"/>
          <p:nvPr/>
        </p:nvSpPr>
        <p:spPr>
          <a:xfrm>
            <a:off x="304800" y="6553413"/>
            <a:ext cx="3673988" cy="92333"/>
          </a:xfrm>
          <a:prstGeom prst="rect">
            <a:avLst/>
          </a:prstGeom>
          <a:noFill/>
        </p:spPr>
        <p:txBody>
          <a:bodyPr wrap="square" lIns="0" tIns="0" rIns="0" bIns="0">
            <a:spAutoFit/>
          </a:bodyPr>
          <a:lstStyle/>
          <a:p>
            <a:pPr algn="l">
              <a:spcBef>
                <a:spcPts val="600"/>
              </a:spcBef>
              <a:buClr>
                <a:schemeClr val="tx2"/>
              </a:buClr>
              <a:buFont typeface="Arial" charset="0"/>
              <a:buNone/>
              <a:defRPr/>
            </a:pPr>
            <a:r>
              <a:rPr lang="en-US" sz="600" dirty="0">
                <a:solidFill>
                  <a:srgbClr val="B2B2B2"/>
                </a:solidFill>
                <a:latin typeface="+mn-lt"/>
              </a:rPr>
              <a:t>© Guidewire Software, Inc.  2001-2014. All rights reserved. Do not distribute without permission.</a:t>
            </a:r>
          </a:p>
        </p:txBody>
      </p:sp>
      <p:grpSp>
        <p:nvGrpSpPr>
          <p:cNvPr id="12" name="rec GW Sidebar"/>
          <p:cNvGrpSpPr/>
          <p:nvPr/>
        </p:nvGrpSpPr>
        <p:grpSpPr>
          <a:xfrm>
            <a:off x="0" y="0"/>
            <a:ext cx="109538" cy="6858000"/>
            <a:chOff x="0" y="0"/>
            <a:chExt cx="109538" cy="6858000"/>
          </a:xfrm>
        </p:grpSpPr>
        <p:sp>
          <p:nvSpPr>
            <p:cNvPr id="15" name="rec GW Blue"/>
            <p:cNvSpPr/>
            <p:nvPr userDrawn="1"/>
          </p:nvSpPr>
          <p:spPr bwMode="auto">
            <a:xfrm>
              <a:off x="0" y="1325563"/>
              <a:ext cx="109538" cy="5532437"/>
            </a:xfrm>
            <a:prstGeom prst="rect">
              <a:avLst/>
            </a:prstGeom>
            <a:solidFill>
              <a:srgbClr val="04628C"/>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16" name="rec GW Green"/>
            <p:cNvSpPr/>
            <p:nvPr userDrawn="1"/>
          </p:nvSpPr>
          <p:spPr bwMode="auto">
            <a:xfrm>
              <a:off x="0" y="1060450"/>
              <a:ext cx="109538" cy="265113"/>
            </a:xfrm>
            <a:prstGeom prst="rect">
              <a:avLst/>
            </a:prstGeom>
            <a:solidFill>
              <a:srgbClr val="3F8E39"/>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17" name="rec GW Orange"/>
            <p:cNvSpPr/>
            <p:nvPr userDrawn="1"/>
          </p:nvSpPr>
          <p:spPr bwMode="auto">
            <a:xfrm>
              <a:off x="0" y="795338"/>
              <a:ext cx="109538" cy="265112"/>
            </a:xfrm>
            <a:prstGeom prst="rect">
              <a:avLst/>
            </a:prstGeom>
            <a:solidFill>
              <a:srgbClr val="D8691E"/>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18" name="rec GW Purple"/>
            <p:cNvSpPr/>
            <p:nvPr userDrawn="1"/>
          </p:nvSpPr>
          <p:spPr bwMode="auto">
            <a:xfrm>
              <a:off x="0" y="530225"/>
              <a:ext cx="109538" cy="265113"/>
            </a:xfrm>
            <a:prstGeom prst="rect">
              <a:avLst/>
            </a:prstGeom>
            <a:solidFill>
              <a:srgbClr val="645893"/>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19" name="rec GW Gold"/>
            <p:cNvSpPr/>
            <p:nvPr userDrawn="1"/>
          </p:nvSpPr>
          <p:spPr bwMode="auto">
            <a:xfrm>
              <a:off x="0" y="265113"/>
              <a:ext cx="109538" cy="265112"/>
            </a:xfrm>
            <a:prstGeom prst="rect">
              <a:avLst/>
            </a:prstGeom>
            <a:solidFill>
              <a:srgbClr val="E5BA03"/>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sp>
          <p:nvSpPr>
            <p:cNvPr id="20" name="rec GW Red"/>
            <p:cNvSpPr/>
            <p:nvPr userDrawn="1"/>
          </p:nvSpPr>
          <p:spPr bwMode="auto">
            <a:xfrm>
              <a:off x="0" y="0"/>
              <a:ext cx="109538" cy="265113"/>
            </a:xfrm>
            <a:prstGeom prst="rect">
              <a:avLst/>
            </a:prstGeom>
            <a:solidFill>
              <a:srgbClr val="D33819"/>
            </a:solidFill>
            <a:ln w="3175" cap="flat" cmpd="sng" algn="ctr">
              <a:noFill/>
              <a:prstDash val="solid"/>
              <a:round/>
              <a:headEnd type="none" w="med" len="med"/>
              <a:tailEnd type="none" w="med" len="med"/>
            </a:ln>
            <a:effectLst/>
          </p:spPr>
          <p:txBody>
            <a:bodyPr wrap="none" lIns="0" tIns="0" rIns="0" bIns="0" anchor="ctr"/>
            <a:lstStyle/>
            <a:p>
              <a:pPr marL="109538" indent="-109538" algn="ctr">
                <a:spcBef>
                  <a:spcPct val="50000"/>
                </a:spcBef>
                <a:buClr>
                  <a:schemeClr val="tx2"/>
                </a:buClr>
                <a:buFont typeface="Arial" charset="0"/>
                <a:buNone/>
                <a:defRPr/>
              </a:pPr>
              <a:endParaRPr lang="en-US">
                <a:latin typeface="+mj-lt"/>
              </a:endParaRPr>
            </a:p>
          </p:txBody>
        </p:sp>
      </p:grpSp>
      <p:pic>
        <p:nvPicPr>
          <p:cNvPr id="1031" name="pic Logo Text" descr="guidewire.png"/>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7412040" y="6543676"/>
            <a:ext cx="1608137"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xt Title"/>
          <p:cNvSpPr>
            <a:spLocks noGrp="1" noChangeArrowheads="1"/>
          </p:cNvSpPr>
          <p:nvPr>
            <p:ph type="title"/>
          </p:nvPr>
        </p:nvSpPr>
        <p:spPr bwMode="auto">
          <a:xfrm>
            <a:off x="493776" y="118872"/>
            <a:ext cx="8321040" cy="742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8" name="txt Content"/>
          <p:cNvSpPr>
            <a:spLocks noGrp="1" noChangeArrowheads="1"/>
          </p:cNvSpPr>
          <p:nvPr>
            <p:ph type="body" idx="1"/>
          </p:nvPr>
        </p:nvSpPr>
        <p:spPr bwMode="auto">
          <a:xfrm>
            <a:off x="521208" y="914400"/>
            <a:ext cx="832104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text styles </a:t>
            </a:r>
          </a:p>
          <a:p>
            <a:pPr lvl="1"/>
            <a:r>
              <a:rPr lang="en-US" altLang="en-US" dirty="0"/>
              <a:t>Second level</a:t>
            </a:r>
          </a:p>
          <a:p>
            <a:pPr lvl="2"/>
            <a:r>
              <a:rPr lang="en-US" altLang="en-US" dirty="0"/>
              <a:t>Third level</a:t>
            </a:r>
          </a:p>
          <a:p>
            <a:pPr lvl="3"/>
            <a:r>
              <a:rPr lang="en-US" altLang="en-US" dirty="0"/>
              <a:t>Fourth level</a:t>
            </a:r>
          </a:p>
        </p:txBody>
      </p:sp>
      <p:sp>
        <p:nvSpPr>
          <p:cNvPr id="1127" name="txt Centered PageNumberBox"/>
          <p:cNvSpPr txBox="1">
            <a:spLocks noChangeArrowheads="1"/>
          </p:cNvSpPr>
          <p:nvPr/>
        </p:nvSpPr>
        <p:spPr bwMode="auto">
          <a:xfrm>
            <a:off x="4307365" y="6475146"/>
            <a:ext cx="519113" cy="227013"/>
          </a:xfrm>
          <a:prstGeom prst="rect">
            <a:avLst/>
          </a:prstGeom>
          <a:noFill/>
          <a:ln w="6350" algn="ctr">
            <a:noFill/>
            <a:miter lim="800000"/>
            <a:headEnd/>
            <a:tailEnd/>
          </a:ln>
          <a:effectLst/>
        </p:spPr>
        <p:txBody>
          <a:bodyPr lIns="0" tIns="0" rIns="0" bIns="0"/>
          <a:lstStyle/>
          <a:p>
            <a:pPr algn="ctr">
              <a:lnSpc>
                <a:spcPts val="1800"/>
              </a:lnSpc>
              <a:spcBef>
                <a:spcPts val="600"/>
              </a:spcBef>
              <a:buFont typeface="Wingdings" pitchFamily="2" charset="2"/>
              <a:buNone/>
              <a:defRPr/>
            </a:pPr>
            <a:fld id="{FABFFE1B-5FD5-480D-9A32-98AB62D1BF82}" type="slidenum">
              <a:rPr lang="en-US" sz="1200">
                <a:solidFill>
                  <a:srgbClr val="B2B2B2"/>
                </a:solidFill>
                <a:latin typeface="Arial" pitchFamily="34" charset="0"/>
                <a:cs typeface="Arial" pitchFamily="34" charset="0"/>
              </a:rPr>
              <a:pPr algn="ctr">
                <a:lnSpc>
                  <a:spcPts val="1800"/>
                </a:lnSpc>
                <a:spcBef>
                  <a:spcPts val="600"/>
                </a:spcBef>
                <a:buFont typeface="Wingdings" pitchFamily="2" charset="2"/>
                <a:buNone/>
                <a:defRPr/>
              </a:pPr>
              <a:t>‹#›</a:t>
            </a:fld>
            <a:r>
              <a:rPr lang="en-US" i="1" dirty="0">
                <a:solidFill>
                  <a:srgbClr val="B2B2B2"/>
                </a:solidFill>
                <a:cs typeface="Times New Roman" pitchFamily="18" charset="0"/>
              </a:rPr>
              <a:t> </a:t>
            </a:r>
          </a:p>
        </p:txBody>
      </p:sp>
    </p:spTree>
    <p:extLst>
      <p:ext uri="{BB962C8B-B14F-4D97-AF65-F5344CB8AC3E}">
        <p14:creationId xmlns:p14="http://schemas.microsoft.com/office/powerpoint/2010/main" val="338705985"/>
      </p:ext>
    </p:extLst>
  </p:cSld>
  <p:clrMap bg1="dk2" tx1="lt1" bg2="dk1"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98" r:id="rId35"/>
    <p:sldLayoutId id="2147483799" r:id="rId36"/>
    <p:sldLayoutId id="2147483800" r:id="rId37"/>
    <p:sldLayoutId id="2147483801" r:id="rId38"/>
    <p:sldLayoutId id="2147483802" r:id="rId39"/>
    <p:sldLayoutId id="2147483803" r:id="rId40"/>
  </p:sldLayoutIdLst>
  <p:transition/>
  <p:txStyles>
    <p:titleStyle>
      <a:lvl1pPr algn="l" rtl="0" eaLnBrk="1" fontAlgn="base" hangingPunct="1">
        <a:lnSpc>
          <a:spcPct val="90000"/>
        </a:lnSpc>
        <a:spcBef>
          <a:spcPct val="0"/>
        </a:spcBef>
        <a:spcAft>
          <a:spcPct val="0"/>
        </a:spcAft>
        <a:defRPr sz="3200" b="1">
          <a:solidFill>
            <a:srgbClr val="04628C"/>
          </a:solidFill>
          <a:latin typeface="+mj-lt"/>
          <a:ea typeface="Arial" pitchFamily="34" charset="0"/>
          <a:cs typeface="Arial" pitchFamily="34" charset="0"/>
        </a:defRPr>
      </a:lvl1pPr>
      <a:lvl2pPr algn="l" rtl="0" eaLnBrk="1" fontAlgn="base" hangingPunct="1">
        <a:lnSpc>
          <a:spcPct val="90000"/>
        </a:lnSpc>
        <a:spcBef>
          <a:spcPct val="0"/>
        </a:spcBef>
        <a:spcAft>
          <a:spcPct val="0"/>
        </a:spcAft>
        <a:defRPr sz="3400" b="1">
          <a:solidFill>
            <a:srgbClr val="04628C"/>
          </a:solidFill>
          <a:latin typeface="Arial" pitchFamily="32" charset="0"/>
          <a:ea typeface="Arial" pitchFamily="32" charset="0"/>
          <a:cs typeface="Arial" pitchFamily="32" charset="0"/>
        </a:defRPr>
      </a:lvl2pPr>
      <a:lvl3pPr algn="l" rtl="0" eaLnBrk="1" fontAlgn="base" hangingPunct="1">
        <a:lnSpc>
          <a:spcPct val="90000"/>
        </a:lnSpc>
        <a:spcBef>
          <a:spcPct val="0"/>
        </a:spcBef>
        <a:spcAft>
          <a:spcPct val="0"/>
        </a:spcAft>
        <a:defRPr sz="3400" b="1">
          <a:solidFill>
            <a:srgbClr val="04628C"/>
          </a:solidFill>
          <a:latin typeface="Arial" pitchFamily="32" charset="0"/>
          <a:ea typeface="Arial" pitchFamily="32" charset="0"/>
          <a:cs typeface="Arial" pitchFamily="32" charset="0"/>
        </a:defRPr>
      </a:lvl3pPr>
      <a:lvl4pPr algn="l" rtl="0" eaLnBrk="1" fontAlgn="base" hangingPunct="1">
        <a:lnSpc>
          <a:spcPct val="90000"/>
        </a:lnSpc>
        <a:spcBef>
          <a:spcPct val="0"/>
        </a:spcBef>
        <a:spcAft>
          <a:spcPct val="0"/>
        </a:spcAft>
        <a:defRPr sz="3400" b="1">
          <a:solidFill>
            <a:srgbClr val="04628C"/>
          </a:solidFill>
          <a:latin typeface="Arial" pitchFamily="32" charset="0"/>
          <a:ea typeface="Arial" pitchFamily="32" charset="0"/>
          <a:cs typeface="Arial" pitchFamily="32" charset="0"/>
        </a:defRPr>
      </a:lvl4pPr>
      <a:lvl5pPr algn="l" rtl="0" eaLnBrk="1" fontAlgn="base" hangingPunct="1">
        <a:lnSpc>
          <a:spcPct val="90000"/>
        </a:lnSpc>
        <a:spcBef>
          <a:spcPct val="0"/>
        </a:spcBef>
        <a:spcAft>
          <a:spcPct val="0"/>
        </a:spcAft>
        <a:defRPr sz="3400" b="1">
          <a:solidFill>
            <a:srgbClr val="04628C"/>
          </a:solidFill>
          <a:latin typeface="Arial" pitchFamily="32" charset="0"/>
          <a:ea typeface="Arial" pitchFamily="32" charset="0"/>
          <a:cs typeface="Arial" pitchFamily="32" charset="0"/>
        </a:defRPr>
      </a:lvl5pPr>
      <a:lvl6pPr marL="457200" algn="l" rtl="0" eaLnBrk="1" fontAlgn="base" hangingPunct="1">
        <a:lnSpc>
          <a:spcPct val="90000"/>
        </a:lnSpc>
        <a:spcBef>
          <a:spcPct val="0"/>
        </a:spcBef>
        <a:spcAft>
          <a:spcPct val="0"/>
        </a:spcAft>
        <a:defRPr sz="3000" b="1">
          <a:solidFill>
            <a:schemeClr val="accent1"/>
          </a:solidFill>
          <a:latin typeface="Arial" charset="0"/>
        </a:defRPr>
      </a:lvl6pPr>
      <a:lvl7pPr marL="914400" algn="l" rtl="0" eaLnBrk="1" fontAlgn="base" hangingPunct="1">
        <a:lnSpc>
          <a:spcPct val="90000"/>
        </a:lnSpc>
        <a:spcBef>
          <a:spcPct val="0"/>
        </a:spcBef>
        <a:spcAft>
          <a:spcPct val="0"/>
        </a:spcAft>
        <a:defRPr sz="3000" b="1">
          <a:solidFill>
            <a:schemeClr val="accent1"/>
          </a:solidFill>
          <a:latin typeface="Arial" charset="0"/>
        </a:defRPr>
      </a:lvl7pPr>
      <a:lvl8pPr marL="1371600" algn="l" rtl="0" eaLnBrk="1" fontAlgn="base" hangingPunct="1">
        <a:lnSpc>
          <a:spcPct val="90000"/>
        </a:lnSpc>
        <a:spcBef>
          <a:spcPct val="0"/>
        </a:spcBef>
        <a:spcAft>
          <a:spcPct val="0"/>
        </a:spcAft>
        <a:defRPr sz="3000" b="1">
          <a:solidFill>
            <a:schemeClr val="accent1"/>
          </a:solidFill>
          <a:latin typeface="Arial" charset="0"/>
        </a:defRPr>
      </a:lvl8pPr>
      <a:lvl9pPr marL="1828800" algn="l" rtl="0" eaLnBrk="1" fontAlgn="base" hangingPunct="1">
        <a:lnSpc>
          <a:spcPct val="90000"/>
        </a:lnSpc>
        <a:spcBef>
          <a:spcPct val="0"/>
        </a:spcBef>
        <a:spcAft>
          <a:spcPct val="0"/>
        </a:spcAft>
        <a:defRPr sz="3000" b="1">
          <a:solidFill>
            <a:schemeClr val="accent1"/>
          </a:solidFill>
          <a:latin typeface="Arial" charset="0"/>
        </a:defRPr>
      </a:lvl9pPr>
    </p:titleStyle>
    <p:bodyStyle>
      <a:lvl1pPr marL="285750" indent="-285750" algn="l" rtl="0" eaLnBrk="1" fontAlgn="base" hangingPunct="1">
        <a:spcBef>
          <a:spcPct val="40000"/>
        </a:spcBef>
        <a:spcAft>
          <a:spcPct val="0"/>
        </a:spcAft>
        <a:buClr>
          <a:srgbClr val="04628C"/>
        </a:buClr>
        <a:buSzPct val="90000"/>
        <a:buFont typeface="Arial" charset="0"/>
        <a:buChar char="•"/>
        <a:defRPr sz="2400">
          <a:solidFill>
            <a:schemeClr val="bg1"/>
          </a:solidFill>
          <a:latin typeface="+mn-lt"/>
          <a:ea typeface="Arial" pitchFamily="32" charset="0"/>
          <a:cs typeface="Arial" pitchFamily="32" charset="0"/>
        </a:defRPr>
      </a:lvl1pPr>
      <a:lvl2pPr marL="628650" indent="-228600" algn="l" rtl="0" eaLnBrk="1" fontAlgn="base" hangingPunct="1">
        <a:spcBef>
          <a:spcPct val="20000"/>
        </a:spcBef>
        <a:spcAft>
          <a:spcPct val="0"/>
        </a:spcAft>
        <a:buClr>
          <a:srgbClr val="04628C"/>
        </a:buClr>
        <a:buSzPct val="90000"/>
        <a:buFont typeface="Arial" charset="0"/>
        <a:buChar char="-"/>
        <a:defRPr sz="2000">
          <a:solidFill>
            <a:schemeClr val="bg1"/>
          </a:solidFill>
          <a:latin typeface="+mn-lt"/>
          <a:ea typeface="Arial" pitchFamily="32" charset="0"/>
          <a:cs typeface="Arial" pitchFamily="32" charset="0"/>
        </a:defRPr>
      </a:lvl2pPr>
      <a:lvl3pPr marL="969963" indent="-227013" algn="l" rtl="0" eaLnBrk="1" fontAlgn="base" hangingPunct="1">
        <a:spcBef>
          <a:spcPct val="20000"/>
        </a:spcBef>
        <a:spcAft>
          <a:spcPct val="0"/>
        </a:spcAft>
        <a:buClr>
          <a:srgbClr val="04628C"/>
        </a:buClr>
        <a:buSzPct val="85000"/>
        <a:buFont typeface="Arial" charset="0"/>
        <a:buChar char="-"/>
        <a:defRPr sz="1800">
          <a:solidFill>
            <a:schemeClr val="bg1"/>
          </a:solidFill>
          <a:latin typeface="+mn-lt"/>
          <a:ea typeface="Arial" pitchFamily="32" charset="0"/>
          <a:cs typeface="Arial" pitchFamily="32" charset="0"/>
        </a:defRPr>
      </a:lvl3pPr>
      <a:lvl4pPr marL="1376363" indent="-292100" algn="l" rtl="0" eaLnBrk="1" fontAlgn="base" hangingPunct="1">
        <a:spcBef>
          <a:spcPct val="20000"/>
        </a:spcBef>
        <a:spcAft>
          <a:spcPct val="0"/>
        </a:spcAft>
        <a:buClr>
          <a:srgbClr val="04628C"/>
        </a:buClr>
        <a:buSzPct val="85000"/>
        <a:buFont typeface="Arial" charset="0"/>
        <a:buChar char="-"/>
        <a:defRPr sz="1600">
          <a:solidFill>
            <a:schemeClr val="bg1"/>
          </a:solidFill>
          <a:latin typeface="+mn-lt"/>
          <a:ea typeface="Arial" pitchFamily="32" charset="0"/>
          <a:cs typeface="Arial" pitchFamily="32" charset="0"/>
        </a:defRPr>
      </a:lvl4pPr>
      <a:lvl5pPr marL="1941513" indent="-225425" algn="l" rtl="0" eaLnBrk="1" fontAlgn="base" hangingPunct="1">
        <a:spcBef>
          <a:spcPct val="20000"/>
        </a:spcBef>
        <a:spcAft>
          <a:spcPct val="0"/>
        </a:spcAft>
        <a:buClr>
          <a:srgbClr val="0146AD"/>
        </a:buClr>
        <a:buSzPct val="120000"/>
        <a:buChar char="•"/>
        <a:defRPr sz="1400">
          <a:solidFill>
            <a:schemeClr val="bg1"/>
          </a:solidFill>
          <a:latin typeface="+mn-lt"/>
          <a:ea typeface="Arial" pitchFamily="32" charset="0"/>
          <a:cs typeface="Arial" pitchFamily="32" charset="0"/>
        </a:defRPr>
      </a:lvl5pPr>
      <a:lvl6pPr marL="2398713" indent="-225425" algn="l" rtl="0" eaLnBrk="1" fontAlgn="base" hangingPunct="1">
        <a:spcBef>
          <a:spcPct val="20000"/>
        </a:spcBef>
        <a:spcAft>
          <a:spcPct val="0"/>
        </a:spcAft>
        <a:buClr>
          <a:srgbClr val="0146AD"/>
        </a:buClr>
        <a:buSzPct val="120000"/>
        <a:buChar char="•"/>
        <a:defRPr sz="1400">
          <a:solidFill>
            <a:schemeClr val="bg1"/>
          </a:solidFill>
          <a:latin typeface="+mn-lt"/>
        </a:defRPr>
      </a:lvl6pPr>
      <a:lvl7pPr marL="2855913" indent="-225425" algn="l" rtl="0" eaLnBrk="1" fontAlgn="base" hangingPunct="1">
        <a:spcBef>
          <a:spcPct val="20000"/>
        </a:spcBef>
        <a:spcAft>
          <a:spcPct val="0"/>
        </a:spcAft>
        <a:buClr>
          <a:srgbClr val="0146AD"/>
        </a:buClr>
        <a:buSzPct val="120000"/>
        <a:buChar char="•"/>
        <a:defRPr sz="1400">
          <a:solidFill>
            <a:schemeClr val="bg1"/>
          </a:solidFill>
          <a:latin typeface="+mn-lt"/>
        </a:defRPr>
      </a:lvl7pPr>
      <a:lvl8pPr marL="3313113" indent="-225425" algn="l" rtl="0" eaLnBrk="1" fontAlgn="base" hangingPunct="1">
        <a:spcBef>
          <a:spcPct val="20000"/>
        </a:spcBef>
        <a:spcAft>
          <a:spcPct val="0"/>
        </a:spcAft>
        <a:buClr>
          <a:srgbClr val="0146AD"/>
        </a:buClr>
        <a:buSzPct val="120000"/>
        <a:buChar char="•"/>
        <a:defRPr sz="1400">
          <a:solidFill>
            <a:schemeClr val="bg1"/>
          </a:solidFill>
          <a:latin typeface="+mn-lt"/>
        </a:defRPr>
      </a:lvl8pPr>
      <a:lvl9pPr marL="3770313" indent="-225425" algn="l" rtl="0" eaLnBrk="1" fontAlgn="base" hangingPunct="1">
        <a:spcBef>
          <a:spcPct val="20000"/>
        </a:spcBef>
        <a:spcAft>
          <a:spcPct val="0"/>
        </a:spcAft>
        <a:buClr>
          <a:srgbClr val="0146AD"/>
        </a:buClr>
        <a:buSzPct val="120000"/>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3CC226-5762-4914-B763-53DD408E770D}"/>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357980556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6F37D5-C7A7-423E-AD97-8128547146E9}"/>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57233156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6C74B-228A-4339-9B0C-54CB3812C401}"/>
              </a:ext>
            </a:extLst>
          </p:cNvPr>
          <p:cNvPicPr>
            <a:picLocks noChangeAspect="1"/>
          </p:cNvPicPr>
          <p:nvPr/>
        </p:nvPicPr>
        <p:blipFill>
          <a:blip r:embed="rId3"/>
          <a:stretch>
            <a:fillRect/>
          </a:stretch>
        </p:blipFill>
        <p:spPr>
          <a:xfrm>
            <a:off x="200025" y="880466"/>
            <a:ext cx="8853488" cy="4714481"/>
          </a:xfrm>
          <a:prstGeom prst="rect">
            <a:avLst/>
          </a:prstGeom>
          <a:noFill/>
        </p:spPr>
      </p:pic>
    </p:spTree>
    <p:extLst>
      <p:ext uri="{BB962C8B-B14F-4D97-AF65-F5344CB8AC3E}">
        <p14:creationId xmlns:p14="http://schemas.microsoft.com/office/powerpoint/2010/main" val="139609279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747AE9-8A23-4983-B7CB-69BA56B3881D}"/>
              </a:ext>
            </a:extLst>
          </p:cNvPr>
          <p:cNvPicPr>
            <a:picLocks noChangeAspect="1"/>
          </p:cNvPicPr>
          <p:nvPr/>
        </p:nvPicPr>
        <p:blipFill>
          <a:blip r:embed="rId3"/>
          <a:stretch>
            <a:fillRect/>
          </a:stretch>
        </p:blipFill>
        <p:spPr>
          <a:xfrm>
            <a:off x="200025" y="902599"/>
            <a:ext cx="8853488" cy="4670215"/>
          </a:xfrm>
          <a:prstGeom prst="rect">
            <a:avLst/>
          </a:prstGeom>
          <a:noFill/>
        </p:spPr>
      </p:pic>
    </p:spTree>
    <p:extLst>
      <p:ext uri="{BB962C8B-B14F-4D97-AF65-F5344CB8AC3E}">
        <p14:creationId xmlns:p14="http://schemas.microsoft.com/office/powerpoint/2010/main" val="354943191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1ADC84-38DB-4777-B4B5-ABBA431A35B6}"/>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118028967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E73F-042C-4FA5-AF8B-6A0C4270D684}"/>
              </a:ext>
            </a:extLst>
          </p:cNvPr>
          <p:cNvPicPr>
            <a:picLocks noChangeAspect="1"/>
          </p:cNvPicPr>
          <p:nvPr/>
        </p:nvPicPr>
        <p:blipFill>
          <a:blip r:embed="rId3"/>
          <a:stretch>
            <a:fillRect/>
          </a:stretch>
        </p:blipFill>
        <p:spPr>
          <a:xfrm>
            <a:off x="200025" y="880466"/>
            <a:ext cx="8853488" cy="4714481"/>
          </a:xfrm>
          <a:prstGeom prst="rect">
            <a:avLst/>
          </a:prstGeom>
          <a:noFill/>
        </p:spPr>
      </p:pic>
    </p:spTree>
    <p:extLst>
      <p:ext uri="{BB962C8B-B14F-4D97-AF65-F5344CB8AC3E}">
        <p14:creationId xmlns:p14="http://schemas.microsoft.com/office/powerpoint/2010/main" val="13295047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51F68D-DC93-4252-BDE6-FAE105549D55}"/>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47468623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5BABC7-2150-4D5E-B9C7-82CBB7E7E9F8}"/>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426954857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B29368-0F1A-4808-BA3F-20EAD7A81FCD}"/>
              </a:ext>
            </a:extLst>
          </p:cNvPr>
          <p:cNvPicPr>
            <a:picLocks noChangeAspect="1"/>
          </p:cNvPicPr>
          <p:nvPr/>
        </p:nvPicPr>
        <p:blipFill>
          <a:blip r:embed="rId3"/>
          <a:stretch>
            <a:fillRect/>
          </a:stretch>
        </p:blipFill>
        <p:spPr>
          <a:xfrm>
            <a:off x="200025" y="902599"/>
            <a:ext cx="8853488" cy="4670215"/>
          </a:xfrm>
          <a:prstGeom prst="rect">
            <a:avLst/>
          </a:prstGeom>
          <a:noFill/>
        </p:spPr>
      </p:pic>
    </p:spTree>
    <p:extLst>
      <p:ext uri="{BB962C8B-B14F-4D97-AF65-F5344CB8AC3E}">
        <p14:creationId xmlns:p14="http://schemas.microsoft.com/office/powerpoint/2010/main" val="210903910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E88B8-1D03-40D1-A5EE-F62D987F75DF}"/>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309633966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1CE23-A02E-47F2-8108-95D9A0C38935}"/>
              </a:ext>
            </a:extLst>
          </p:cNvPr>
          <p:cNvPicPr>
            <a:picLocks noChangeAspect="1"/>
          </p:cNvPicPr>
          <p:nvPr/>
        </p:nvPicPr>
        <p:blipFill>
          <a:blip r:embed="rId3"/>
          <a:stretch>
            <a:fillRect/>
          </a:stretch>
        </p:blipFill>
        <p:spPr>
          <a:xfrm>
            <a:off x="200025" y="880466"/>
            <a:ext cx="8853488" cy="4714481"/>
          </a:xfrm>
          <a:prstGeom prst="rect">
            <a:avLst/>
          </a:prstGeom>
          <a:noFill/>
        </p:spPr>
      </p:pic>
    </p:spTree>
    <p:extLst>
      <p:ext uri="{BB962C8B-B14F-4D97-AF65-F5344CB8AC3E}">
        <p14:creationId xmlns:p14="http://schemas.microsoft.com/office/powerpoint/2010/main" val="204549289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9A4AF-AC63-4369-BAD4-072F0AE6BBE1}"/>
              </a:ext>
            </a:extLst>
          </p:cNvPr>
          <p:cNvPicPr>
            <a:picLocks noChangeAspect="1"/>
          </p:cNvPicPr>
          <p:nvPr/>
        </p:nvPicPr>
        <p:blipFill>
          <a:blip r:embed="rId3"/>
          <a:stretch>
            <a:fillRect/>
          </a:stretch>
        </p:blipFill>
        <p:spPr>
          <a:xfrm>
            <a:off x="200025" y="902599"/>
            <a:ext cx="8853488" cy="4670215"/>
          </a:xfrm>
          <a:prstGeom prst="rect">
            <a:avLst/>
          </a:prstGeom>
          <a:noFill/>
        </p:spPr>
      </p:pic>
    </p:spTree>
    <p:extLst>
      <p:ext uri="{BB962C8B-B14F-4D97-AF65-F5344CB8AC3E}">
        <p14:creationId xmlns:p14="http://schemas.microsoft.com/office/powerpoint/2010/main" val="39017772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EF6976-2B39-4A49-BAA7-97A9708FFD52}"/>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360917045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E11B0B-49A7-4349-AE93-7F1C17C60707}"/>
              </a:ext>
            </a:extLst>
          </p:cNvPr>
          <p:cNvPicPr>
            <a:picLocks noChangeAspect="1"/>
          </p:cNvPicPr>
          <p:nvPr/>
        </p:nvPicPr>
        <p:blipFill>
          <a:blip r:embed="rId3"/>
          <a:stretch>
            <a:fillRect/>
          </a:stretch>
        </p:blipFill>
        <p:spPr>
          <a:xfrm>
            <a:off x="200025" y="880466"/>
            <a:ext cx="8853488" cy="4714481"/>
          </a:xfrm>
          <a:prstGeom prst="rect">
            <a:avLst/>
          </a:prstGeom>
          <a:noFill/>
        </p:spPr>
      </p:pic>
    </p:spTree>
    <p:extLst>
      <p:ext uri="{BB962C8B-B14F-4D97-AF65-F5344CB8AC3E}">
        <p14:creationId xmlns:p14="http://schemas.microsoft.com/office/powerpoint/2010/main" val="132527548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D176EA-AB24-4C91-AD34-C830961E1B37}"/>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18574886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F7706-F031-46AA-8298-38724C22CD54}"/>
              </a:ext>
            </a:extLst>
          </p:cNvPr>
          <p:cNvPicPr>
            <a:picLocks noChangeAspect="1"/>
          </p:cNvPicPr>
          <p:nvPr/>
        </p:nvPicPr>
        <p:blipFill>
          <a:blip r:embed="rId3"/>
          <a:stretch>
            <a:fillRect/>
          </a:stretch>
        </p:blipFill>
        <p:spPr>
          <a:xfrm>
            <a:off x="200025" y="924733"/>
            <a:ext cx="8853488" cy="4625947"/>
          </a:xfrm>
          <a:prstGeom prst="rect">
            <a:avLst/>
          </a:prstGeom>
          <a:noFill/>
        </p:spPr>
      </p:pic>
    </p:spTree>
    <p:extLst>
      <p:ext uri="{BB962C8B-B14F-4D97-AF65-F5344CB8AC3E}">
        <p14:creationId xmlns:p14="http://schemas.microsoft.com/office/powerpoint/2010/main" val="231663993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E908CB-C19F-466D-9EB7-6943A3117A54}"/>
              </a:ext>
            </a:extLst>
          </p:cNvPr>
          <p:cNvPicPr>
            <a:picLocks noChangeAspect="1"/>
          </p:cNvPicPr>
          <p:nvPr/>
        </p:nvPicPr>
        <p:blipFill>
          <a:blip r:embed="rId3"/>
          <a:stretch>
            <a:fillRect/>
          </a:stretch>
        </p:blipFill>
        <p:spPr>
          <a:xfrm>
            <a:off x="200025" y="880466"/>
            <a:ext cx="8853488" cy="4714481"/>
          </a:xfrm>
          <a:prstGeom prst="rect">
            <a:avLst/>
          </a:prstGeom>
          <a:noFill/>
        </p:spPr>
      </p:pic>
    </p:spTree>
    <p:extLst>
      <p:ext uri="{BB962C8B-B14F-4D97-AF65-F5344CB8AC3E}">
        <p14:creationId xmlns:p14="http://schemas.microsoft.com/office/powerpoint/2010/main" val="148709982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765239-6E6C-4E4F-98F4-95AC62ED20CF}"/>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245793287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C2A319-AAC5-4211-B72F-DAB9D1A1C9BC}"/>
              </a:ext>
            </a:extLst>
          </p:cNvPr>
          <p:cNvPicPr>
            <a:picLocks noChangeAspect="1"/>
          </p:cNvPicPr>
          <p:nvPr/>
        </p:nvPicPr>
        <p:blipFill>
          <a:blip r:embed="rId3"/>
          <a:stretch>
            <a:fillRect/>
          </a:stretch>
        </p:blipFill>
        <p:spPr>
          <a:xfrm>
            <a:off x="200025" y="902599"/>
            <a:ext cx="8853488" cy="4670215"/>
          </a:xfrm>
          <a:prstGeom prst="rect">
            <a:avLst/>
          </a:prstGeom>
          <a:noFill/>
        </p:spPr>
      </p:pic>
    </p:spTree>
    <p:extLst>
      <p:ext uri="{BB962C8B-B14F-4D97-AF65-F5344CB8AC3E}">
        <p14:creationId xmlns:p14="http://schemas.microsoft.com/office/powerpoint/2010/main" val="39820941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600581-CE07-48DF-B159-2CC242141BF7}"/>
              </a:ext>
            </a:extLst>
          </p:cNvPr>
          <p:cNvPicPr>
            <a:picLocks noChangeAspect="1"/>
          </p:cNvPicPr>
          <p:nvPr/>
        </p:nvPicPr>
        <p:blipFill>
          <a:blip r:embed="rId3"/>
          <a:stretch>
            <a:fillRect/>
          </a:stretch>
        </p:blipFill>
        <p:spPr>
          <a:xfrm>
            <a:off x="200025" y="902599"/>
            <a:ext cx="8853488" cy="4670215"/>
          </a:xfrm>
          <a:prstGeom prst="rect">
            <a:avLst/>
          </a:prstGeom>
          <a:noFill/>
        </p:spPr>
      </p:pic>
    </p:spTree>
    <p:extLst>
      <p:ext uri="{BB962C8B-B14F-4D97-AF65-F5344CB8AC3E}">
        <p14:creationId xmlns:p14="http://schemas.microsoft.com/office/powerpoint/2010/main" val="292956407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1EFF15-AD75-48AE-9512-C86FA72C0A4D}"/>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70611564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AB6A23-E86A-43E3-9E00-7B8306BC9618}"/>
              </a:ext>
            </a:extLst>
          </p:cNvPr>
          <p:cNvPicPr>
            <a:picLocks noChangeAspect="1"/>
          </p:cNvPicPr>
          <p:nvPr/>
        </p:nvPicPr>
        <p:blipFill>
          <a:blip r:embed="rId3"/>
          <a:stretch>
            <a:fillRect/>
          </a:stretch>
        </p:blipFill>
        <p:spPr>
          <a:xfrm>
            <a:off x="200025" y="869398"/>
            <a:ext cx="8853488" cy="4736616"/>
          </a:xfrm>
          <a:prstGeom prst="rect">
            <a:avLst/>
          </a:prstGeom>
          <a:noFill/>
        </p:spPr>
      </p:pic>
    </p:spTree>
    <p:extLst>
      <p:ext uri="{BB962C8B-B14F-4D97-AF65-F5344CB8AC3E}">
        <p14:creationId xmlns:p14="http://schemas.microsoft.com/office/powerpoint/2010/main" val="256619983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37C0824D-6A9E-4247-A6FE-83E16EFD0BFB}"/>
              </a:ext>
            </a:extLst>
          </p:cNvPr>
          <p:cNvPicPr>
            <a:picLocks noChangeAspect="1"/>
          </p:cNvPicPr>
          <p:nvPr/>
        </p:nvPicPr>
        <p:blipFill>
          <a:blip r:embed="rId3"/>
          <a:stretch>
            <a:fillRect/>
          </a:stretch>
        </p:blipFill>
        <p:spPr>
          <a:xfrm>
            <a:off x="200025" y="902599"/>
            <a:ext cx="8853488" cy="4670215"/>
          </a:xfrm>
          <a:prstGeom prst="rect">
            <a:avLst/>
          </a:prstGeom>
          <a:noFill/>
        </p:spPr>
      </p:pic>
    </p:spTree>
    <p:extLst>
      <p:ext uri="{BB962C8B-B14F-4D97-AF65-F5344CB8AC3E}">
        <p14:creationId xmlns:p14="http://schemas.microsoft.com/office/powerpoint/2010/main" val="374245232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8C1E54-B6EF-45A5-B285-6657CD59174F}"/>
              </a:ext>
            </a:extLst>
          </p:cNvPr>
          <p:cNvPicPr>
            <a:picLocks noChangeAspect="1"/>
          </p:cNvPicPr>
          <p:nvPr/>
        </p:nvPicPr>
        <p:blipFill>
          <a:blip r:embed="rId3"/>
          <a:stretch>
            <a:fillRect/>
          </a:stretch>
        </p:blipFill>
        <p:spPr>
          <a:xfrm>
            <a:off x="200025" y="880466"/>
            <a:ext cx="8853488" cy="4714481"/>
          </a:xfrm>
          <a:prstGeom prst="rect">
            <a:avLst/>
          </a:prstGeom>
          <a:noFill/>
        </p:spPr>
      </p:pic>
    </p:spTree>
    <p:extLst>
      <p:ext uri="{BB962C8B-B14F-4D97-AF65-F5344CB8AC3E}">
        <p14:creationId xmlns:p14="http://schemas.microsoft.com/office/powerpoint/2010/main" val="85347032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EB9B61-F26B-4150-A72F-FD6C19388F00}"/>
              </a:ext>
            </a:extLst>
          </p:cNvPr>
          <p:cNvPicPr>
            <a:picLocks noChangeAspect="1"/>
          </p:cNvPicPr>
          <p:nvPr/>
        </p:nvPicPr>
        <p:blipFill>
          <a:blip r:embed="rId3"/>
          <a:stretch>
            <a:fillRect/>
          </a:stretch>
        </p:blipFill>
        <p:spPr>
          <a:xfrm>
            <a:off x="200025" y="880466"/>
            <a:ext cx="8853488" cy="4714481"/>
          </a:xfrm>
          <a:prstGeom prst="rect">
            <a:avLst/>
          </a:prstGeom>
          <a:noFill/>
        </p:spPr>
      </p:pic>
    </p:spTree>
    <p:extLst>
      <p:ext uri="{BB962C8B-B14F-4D97-AF65-F5344CB8AC3E}">
        <p14:creationId xmlns:p14="http://schemas.microsoft.com/office/powerpoint/2010/main" val="363659749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22B56-15CF-40EB-9401-78E5D558FE36}"/>
              </a:ext>
            </a:extLst>
          </p:cNvPr>
          <p:cNvPicPr>
            <a:picLocks noChangeAspect="1"/>
          </p:cNvPicPr>
          <p:nvPr/>
        </p:nvPicPr>
        <p:blipFill>
          <a:blip r:embed="rId3"/>
          <a:stretch>
            <a:fillRect/>
          </a:stretch>
        </p:blipFill>
        <p:spPr>
          <a:xfrm>
            <a:off x="200025" y="924733"/>
            <a:ext cx="8853488" cy="4625947"/>
          </a:xfrm>
          <a:prstGeom prst="rect">
            <a:avLst/>
          </a:prstGeom>
          <a:noFill/>
        </p:spPr>
      </p:pic>
    </p:spTree>
    <p:extLst>
      <p:ext uri="{BB962C8B-B14F-4D97-AF65-F5344CB8AC3E}">
        <p14:creationId xmlns:p14="http://schemas.microsoft.com/office/powerpoint/2010/main" val="24346154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619562-B1DA-45A0-B917-2510E34E2115}"/>
              </a:ext>
            </a:extLst>
          </p:cNvPr>
          <p:cNvPicPr>
            <a:picLocks noChangeAspect="1"/>
          </p:cNvPicPr>
          <p:nvPr/>
        </p:nvPicPr>
        <p:blipFill>
          <a:blip r:embed="rId3"/>
          <a:stretch>
            <a:fillRect/>
          </a:stretch>
        </p:blipFill>
        <p:spPr>
          <a:xfrm>
            <a:off x="200025" y="880466"/>
            <a:ext cx="8853488" cy="4714481"/>
          </a:xfrm>
          <a:prstGeom prst="rect">
            <a:avLst/>
          </a:prstGeom>
          <a:noFill/>
        </p:spPr>
      </p:pic>
    </p:spTree>
    <p:extLst>
      <p:ext uri="{BB962C8B-B14F-4D97-AF65-F5344CB8AC3E}">
        <p14:creationId xmlns:p14="http://schemas.microsoft.com/office/powerpoint/2010/main" val="201616538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5C5ECF-C6BD-483E-8251-0FEE11D97FD3}"/>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261767854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F6004B-26A7-4B64-A1B4-4FB6BA257791}"/>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254284212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3BE1D5-5FB6-4770-BD05-09965661D9C5}"/>
              </a:ext>
            </a:extLst>
          </p:cNvPr>
          <p:cNvPicPr>
            <a:picLocks noChangeAspect="1"/>
          </p:cNvPicPr>
          <p:nvPr/>
        </p:nvPicPr>
        <p:blipFill>
          <a:blip r:embed="rId3"/>
          <a:stretch>
            <a:fillRect/>
          </a:stretch>
        </p:blipFill>
        <p:spPr>
          <a:xfrm>
            <a:off x="200025" y="891532"/>
            <a:ext cx="8853488" cy="4692348"/>
          </a:xfrm>
          <a:prstGeom prst="rect">
            <a:avLst/>
          </a:prstGeom>
          <a:noFill/>
        </p:spPr>
      </p:pic>
    </p:spTree>
    <p:extLst>
      <p:ext uri="{BB962C8B-B14F-4D97-AF65-F5344CB8AC3E}">
        <p14:creationId xmlns:p14="http://schemas.microsoft.com/office/powerpoint/2010/main" val="81699725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1D7B7-7631-4329-862C-3C21AA56AA85}"/>
              </a:ext>
            </a:extLst>
          </p:cNvPr>
          <p:cNvPicPr>
            <a:picLocks noChangeAspect="1"/>
          </p:cNvPicPr>
          <p:nvPr/>
        </p:nvPicPr>
        <p:blipFill>
          <a:blip r:embed="rId3"/>
          <a:stretch>
            <a:fillRect/>
          </a:stretch>
        </p:blipFill>
        <p:spPr>
          <a:xfrm>
            <a:off x="200025" y="902599"/>
            <a:ext cx="8853488" cy="4670215"/>
          </a:xfrm>
          <a:prstGeom prst="rect">
            <a:avLst/>
          </a:prstGeom>
          <a:noFill/>
        </p:spPr>
      </p:pic>
    </p:spTree>
    <p:extLst>
      <p:ext uri="{BB962C8B-B14F-4D97-AF65-F5344CB8AC3E}">
        <p14:creationId xmlns:p14="http://schemas.microsoft.com/office/powerpoint/2010/main" val="28783886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A4D93-1675-4BD2-9FBE-F659EED753AD}"/>
              </a:ext>
            </a:extLst>
          </p:cNvPr>
          <p:cNvPicPr>
            <a:picLocks noChangeAspect="1"/>
          </p:cNvPicPr>
          <p:nvPr/>
        </p:nvPicPr>
        <p:blipFill>
          <a:blip r:embed="rId3"/>
          <a:stretch>
            <a:fillRect/>
          </a:stretch>
        </p:blipFill>
        <p:spPr>
          <a:xfrm>
            <a:off x="200025" y="902599"/>
            <a:ext cx="8853488" cy="4670215"/>
          </a:xfrm>
          <a:prstGeom prst="rect">
            <a:avLst/>
          </a:prstGeom>
          <a:noFill/>
        </p:spPr>
      </p:pic>
    </p:spTree>
    <p:extLst>
      <p:ext uri="{BB962C8B-B14F-4D97-AF65-F5344CB8AC3E}">
        <p14:creationId xmlns:p14="http://schemas.microsoft.com/office/powerpoint/2010/main" val="3055629978"/>
      </p:ext>
    </p:extLst>
  </p:cSld>
  <p:clrMapOvr>
    <a:masterClrMapping/>
  </p:clrMapOvr>
  <p:transition/>
</p:sld>
</file>

<file path=ppt/theme/theme1.xml><?xml version="1.0" encoding="utf-8"?>
<a:theme xmlns:a="http://schemas.openxmlformats.org/drawingml/2006/main" name="Emerald_Template">
  <a:themeElements>
    <a:clrScheme name="TA80_CurrDev_ThemeColorsSetA">
      <a:dk1>
        <a:srgbClr val="000000"/>
      </a:dk1>
      <a:lt1>
        <a:srgbClr val="FFFFFF"/>
      </a:lt1>
      <a:dk2>
        <a:srgbClr val="000000"/>
      </a:dk2>
      <a:lt2>
        <a:srgbClr val="FFFFFF"/>
      </a:lt2>
      <a:accent1>
        <a:srgbClr val="D33941"/>
      </a:accent1>
      <a:accent2>
        <a:srgbClr val="E5BA03"/>
      </a:accent2>
      <a:accent3>
        <a:srgbClr val="645893"/>
      </a:accent3>
      <a:accent4>
        <a:srgbClr val="D8691E"/>
      </a:accent4>
      <a:accent5>
        <a:srgbClr val="3F8E39"/>
      </a:accent5>
      <a:accent6>
        <a:srgbClr val="04628C"/>
      </a:accent6>
      <a:hlink>
        <a:srgbClr val="0000CC"/>
      </a:hlink>
      <a:folHlink>
        <a:srgbClr val="333399"/>
      </a:folHlink>
    </a:clrScheme>
    <a:fontScheme name="TA80_CurrDev_Theme_fontScheme">
      <a:majorFont>
        <a:latin typeface="Arial"/>
        <a:ea typeface=""/>
        <a:cs typeface=""/>
      </a:majorFont>
      <a:minorFont>
        <a:latin typeface="Arial"/>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algn="ctr">
          <a:solidFill>
            <a:srgbClr val="D33941"/>
          </a:solidFill>
          <a:round/>
          <a:headEnd/>
          <a:tailEnd/>
        </a:ln>
      </a:spPr>
      <a:bodyPr wrap="none" lIns="0" tIns="0" rIns="0" bIns="0" anchor="ctr">
        <a:noAutofit/>
      </a:bodyPr>
      <a:lstStyle>
        <a:defPPr algn="ctr">
          <a:spcBef>
            <a:spcPct val="50000"/>
          </a:spcBef>
          <a:spcAft>
            <a:spcPct val="30000"/>
          </a:spcAft>
          <a:buClr>
            <a:schemeClr val="tx1"/>
          </a:buClr>
          <a:defRPr/>
        </a:defPPr>
      </a:lstStyle>
    </a:spDef>
    <a:lnDef>
      <a:spPr bwMode="auto">
        <a:xfrm>
          <a:off x="0" y="0"/>
          <a:ext cx="1" cy="1"/>
        </a:xfrm>
        <a:custGeom>
          <a:avLst/>
          <a:gdLst/>
          <a:ahLst/>
          <a:cxnLst/>
          <a:rect l="0" t="0" r="0" b="0"/>
          <a:pathLst/>
        </a:custGeom>
        <a:noFill/>
        <a:ln w="12700" cap="flat" cmpd="sng" algn="ctr">
          <a:solidFill>
            <a:srgbClr val="FF0000"/>
          </a:solidFill>
          <a:prstDash val="solid"/>
          <a:round/>
          <a:headEnd type="none" w="med" len="med"/>
          <a:tailEnd type="none" w="med" len="med"/>
        </a:ln>
        <a:effectLst/>
      </a:spPr>
      <a:bodyPr vert="horz" wrap="none" lIns="0" tIns="0" rIns="0" bIns="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30000"/>
          </a:spcAft>
          <a:buClr>
            <a:schemeClr val="tx1"/>
          </a:buClr>
          <a:buSzTx/>
          <a:buFontTx/>
          <a:buNone/>
          <a:tabLst/>
          <a:defRPr kumimoji="0" lang="en-US" sz="2000" b="1" i="0" u="none" strike="noStrike" cap="none" normalizeH="0" baseline="0" smtClean="0">
            <a:ln>
              <a:noFill/>
            </a:ln>
            <a:solidFill>
              <a:srgbClr val="FF0000"/>
            </a:solidFill>
            <a:effectLst/>
            <a:latin typeface="Arial" charset="0"/>
          </a:defRPr>
        </a:defPPr>
      </a:lstStyle>
    </a:lnDef>
    <a:txDef>
      <a:spPr>
        <a:noFill/>
      </a:spPr>
      <a:bodyPr wrap="none" rtlCol="0">
        <a:noAutofit/>
      </a:bodyPr>
      <a:lstStyle>
        <a:defPPr>
          <a:defRPr dirty="0" smtClean="0">
            <a:solidFill>
              <a:srgbClr val="C00000"/>
            </a:solidFill>
            <a:latin typeface="Arial" pitchFamily="32" charset="0"/>
            <a:cs typeface="Arial" pitchFamily="32"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7584</Words>
  <Application>Microsoft Office PowerPoint</Application>
  <PresentationFormat>On-screen Show (4:3)</PresentationFormat>
  <Paragraphs>320</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Wingdings</vt:lpstr>
      <vt:lpstr>Wingdings 2</vt:lpstr>
      <vt:lpstr>Wingdings 3</vt:lpstr>
      <vt:lpstr>Emerald_Template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 Dabas</dc:creator>
  <cp:lastModifiedBy>Praveen Dabas</cp:lastModifiedBy>
  <cp:revision>3</cp:revision>
  <dcterms:created xsi:type="dcterms:W3CDTF">2020-10-27T17:14:41Z</dcterms:created>
  <dcterms:modified xsi:type="dcterms:W3CDTF">2022-02-25T19:25:47Z</dcterms:modified>
</cp:coreProperties>
</file>